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3" r:id="rId5"/>
  </p:sldMasterIdLst>
  <p:sldIdLst>
    <p:sldId id="256" r:id="rId6"/>
    <p:sldId id="278" r:id="rId7"/>
    <p:sldId id="279" r:id="rId8"/>
    <p:sldId id="257" r:id="rId9"/>
    <p:sldId id="258" r:id="rId10"/>
    <p:sldId id="259" r:id="rId11"/>
    <p:sldId id="260" r:id="rId12"/>
    <p:sldId id="261" r:id="rId13"/>
    <p:sldId id="262" r:id="rId14"/>
    <p:sldId id="263" r:id="rId15"/>
    <p:sldId id="264" r:id="rId16"/>
    <p:sldId id="276" r:id="rId17"/>
    <p:sldId id="270" r:id="rId18"/>
    <p:sldId id="277" r:id="rId19"/>
    <p:sldId id="275" r:id="rId20"/>
    <p:sldId id="280" r:id="rId21"/>
    <p:sldId id="281" r:id="rId22"/>
    <p:sldId id="282" r:id="rId23"/>
  </p:sldIdLst>
  <p:sldSz cx="9144000" cy="5143500" type="screen16x9"/>
  <p:notesSz cx="6858000" cy="9144000"/>
  <p:defaultTex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nteract" initials="i" lastIdx="4" clrIdx="0">
    <p:extLst>
      <p:ext uri="{19B8F6BF-5375-455C-9EA6-DF929625EA0E}">
        <p15:presenceInfo xmlns:p15="http://schemas.microsoft.com/office/powerpoint/2012/main" userId="S::interact@reliefsolutions.org::dbb52725-903f-4db7-a350-cc1c21cb8dc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7"/>
    <p:restoredTop sz="97729"/>
  </p:normalViewPr>
  <p:slideViewPr>
    <p:cSldViewPr snapToGrid="0" snapToObjects="1" showGuides="1">
      <p:cViewPr varScale="1">
        <p:scale>
          <a:sx n="141" d="100"/>
          <a:sy n="141" d="100"/>
        </p:scale>
        <p:origin x="138" y="24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6-09T09:04:44.139" idx="4">
    <p:pos x="5760" y="630"/>
    <p:text>Bildquelle: HMK</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6-09T09:04:40.303" idx="3">
    <p:pos x="5760" y="639"/>
    <p:text>Bildquelle: HMK</p:text>
    <p:extLst>
      <p:ext uri="{C676402C-5697-4E1C-873F-D02D1690AC5C}">
        <p15:threadingInfo xmlns:p15="http://schemas.microsoft.com/office/powerpoint/2012/main" timeZoneBias="-1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0-06-09T09:04:25.127" idx="2">
    <p:pos x="5760" y="630"/>
    <p:text>Bildquelle: HMK</p:text>
    <p:extLst>
      <p:ext uri="{C676402C-5697-4E1C-873F-D02D1690AC5C}">
        <p15:threadingInfo xmlns:p15="http://schemas.microsoft.com/office/powerpoint/2012/main" timeZoneBias="-1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0-06-09T09:04:08.387" idx="1">
    <p:pos x="10" y="10"/>
    <p:text>Bildquelle: Internet</p:text>
    <p:extLst>
      <p:ext uri="{C676402C-5697-4E1C-873F-D02D1690AC5C}">
        <p15:threadingInfo xmlns:p15="http://schemas.microsoft.com/office/powerpoint/2012/main" timeZoneBias="-120"/>
      </p:ext>
    </p:extLst>
  </p:cm>
</p:cmLst>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4A90E8DD-750A-5A4E-A3C9-CFD99D07E858}"/>
              </a:ext>
            </a:extLst>
          </p:cNvPr>
          <p:cNvSpPr/>
          <p:nvPr userDrawn="1"/>
        </p:nvSpPr>
        <p:spPr>
          <a:xfrm>
            <a:off x="0" y="3523500"/>
            <a:ext cx="9144000" cy="16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Bild 8" descr="Logo 4f d.eps">
            <a:extLst>
              <a:ext uri="{FF2B5EF4-FFF2-40B4-BE49-F238E27FC236}">
                <a16:creationId xmlns:a16="http://schemas.microsoft.com/office/drawing/2014/main" id="{FDB66A09-ACC9-0B43-A46D-8F0773A5037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1046" b="20116"/>
          <a:stretch/>
        </p:blipFill>
        <p:spPr bwMode="auto">
          <a:xfrm>
            <a:off x="6163200" y="4021200"/>
            <a:ext cx="2619532" cy="76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feld 13">
            <a:extLst>
              <a:ext uri="{FF2B5EF4-FFF2-40B4-BE49-F238E27FC236}">
                <a16:creationId xmlns:a16="http://schemas.microsoft.com/office/drawing/2014/main" id="{69435C4A-7704-0E4A-8CA4-1CBE86673E10}"/>
              </a:ext>
            </a:extLst>
          </p:cNvPr>
          <p:cNvSpPr txBox="1"/>
          <p:nvPr userDrawn="1"/>
        </p:nvSpPr>
        <p:spPr>
          <a:xfrm>
            <a:off x="360000" y="4104000"/>
            <a:ext cx="7407798" cy="584775"/>
          </a:xfrm>
          <a:prstGeom prst="rect">
            <a:avLst/>
          </a:prstGeom>
          <a:noFill/>
        </p:spPr>
        <p:txBody>
          <a:bodyPr wrap="square" rtlCol="0">
            <a:spAutoFit/>
          </a:bodyPr>
          <a:lstStyle/>
          <a:p>
            <a:r>
              <a:rPr lang="de-DE" sz="3200" b="1" dirty="0">
                <a:latin typeface="Arial" panose="020B0604020202020204" pitchFamily="34" charset="0"/>
                <a:cs typeface="Arial" panose="020B0604020202020204" pitchFamily="34" charset="0"/>
              </a:rPr>
              <a:t>8. und 15. November 2020</a:t>
            </a:r>
          </a:p>
        </p:txBody>
      </p:sp>
      <p:sp>
        <p:nvSpPr>
          <p:cNvPr id="16" name="Textfeld 15">
            <a:extLst>
              <a:ext uri="{FF2B5EF4-FFF2-40B4-BE49-F238E27FC236}">
                <a16:creationId xmlns:a16="http://schemas.microsoft.com/office/drawing/2014/main" id="{1C2B734A-3431-A948-912D-723A55DAEC34}"/>
              </a:ext>
            </a:extLst>
          </p:cNvPr>
          <p:cNvSpPr txBox="1"/>
          <p:nvPr userDrawn="1"/>
        </p:nvSpPr>
        <p:spPr>
          <a:xfrm>
            <a:off x="360000" y="285899"/>
            <a:ext cx="8299048" cy="2585323"/>
          </a:xfrm>
          <a:prstGeom prst="rect">
            <a:avLst/>
          </a:prstGeom>
          <a:noFill/>
        </p:spPr>
        <p:txBody>
          <a:bodyPr wrap="square" rtlCol="0">
            <a:spAutoFit/>
          </a:bodyPr>
          <a:lstStyle/>
          <a:p>
            <a:r>
              <a:rPr lang="de-DE" sz="5400" b="0" dirty="0">
                <a:solidFill>
                  <a:schemeClr val="bg1"/>
                </a:solidFill>
                <a:latin typeface="Arial" panose="020B0604020202020204" pitchFamily="34" charset="0"/>
                <a:cs typeface="Arial" panose="020B0604020202020204" pitchFamily="34" charset="0"/>
              </a:rPr>
              <a:t>SONNTAG</a:t>
            </a:r>
          </a:p>
          <a:p>
            <a:r>
              <a:rPr lang="de-DE" sz="5400" b="0" dirty="0">
                <a:solidFill>
                  <a:schemeClr val="bg1"/>
                </a:solidFill>
                <a:latin typeface="Arial" panose="020B0604020202020204" pitchFamily="34" charset="0"/>
                <a:cs typeface="Arial" panose="020B0604020202020204" pitchFamily="34" charset="0"/>
              </a:rPr>
              <a:t>DER </a:t>
            </a:r>
            <a:r>
              <a:rPr lang="de-DE" sz="5400" b="1" dirty="0">
                <a:solidFill>
                  <a:schemeClr val="bg1"/>
                </a:solidFill>
                <a:latin typeface="Arial" panose="020B0604020202020204" pitchFamily="34" charset="0"/>
                <a:cs typeface="Arial" panose="020B0604020202020204" pitchFamily="34" charset="0"/>
              </a:rPr>
              <a:t>VERFOLGTEN</a:t>
            </a:r>
          </a:p>
          <a:p>
            <a:r>
              <a:rPr lang="de-DE" sz="5400" b="0" dirty="0">
                <a:solidFill>
                  <a:schemeClr val="bg1"/>
                </a:solidFill>
                <a:latin typeface="Arial" panose="020B0604020202020204" pitchFamily="34" charset="0"/>
                <a:cs typeface="Arial" panose="020B0604020202020204" pitchFamily="34" charset="0"/>
              </a:rPr>
              <a:t>KIRCHE</a:t>
            </a:r>
          </a:p>
        </p:txBody>
      </p:sp>
    </p:spTree>
    <p:extLst>
      <p:ext uri="{BB962C8B-B14F-4D97-AF65-F5344CB8AC3E}">
        <p14:creationId xmlns:p14="http://schemas.microsoft.com/office/powerpoint/2010/main" val="3541935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de-DE"/>
              <a:t>Mastertitelformat bearbeiten</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auf Symbol hinzufügen</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
Zweite Ebene
Dritte Ebene
Vierte Ebene
Fünfte Ebene</a:t>
            </a:r>
            <a:endParaRPr lang="en-US" dirty="0"/>
          </a:p>
        </p:txBody>
      </p:sp>
      <p:sp>
        <p:nvSpPr>
          <p:cNvPr id="5" name="Date Placeholder 4"/>
          <p:cNvSpPr>
            <a:spLocks noGrp="1"/>
          </p:cNvSpPr>
          <p:nvPr>
            <p:ph type="dt" sz="half" idx="10"/>
          </p:nvPr>
        </p:nvSpPr>
        <p:spPr/>
        <p:txBody>
          <a:bodyPr/>
          <a:lstStyle/>
          <a:p>
            <a:fld id="{036B1384-E8CB-E642-B4EA-521A5F9182FC}" type="datetimeFigureOut">
              <a:rPr lang="de-DE" smtClean="0"/>
              <a:t>13.11.20</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7991B463-2B7E-324E-B3CB-6B6D9F267C89}" type="slidenum">
              <a:rPr lang="de-DE" smtClean="0"/>
              <a:t>‹Nr.›</a:t>
            </a:fld>
            <a:endParaRPr lang="de-DE"/>
          </a:p>
        </p:txBody>
      </p:sp>
    </p:spTree>
    <p:extLst>
      <p:ext uri="{BB962C8B-B14F-4D97-AF65-F5344CB8AC3E}">
        <p14:creationId xmlns:p14="http://schemas.microsoft.com/office/powerpoint/2010/main" val="1002159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
Zweite Ebene
Dritte Ebene
Vierte Ebene
Fünfte Ebene</a:t>
            </a:r>
            <a:endParaRPr lang="en-US" dirty="0"/>
          </a:p>
        </p:txBody>
      </p:sp>
      <p:sp>
        <p:nvSpPr>
          <p:cNvPr id="4" name="Date Placeholder 3"/>
          <p:cNvSpPr>
            <a:spLocks noGrp="1"/>
          </p:cNvSpPr>
          <p:nvPr>
            <p:ph type="dt" sz="half" idx="10"/>
          </p:nvPr>
        </p:nvSpPr>
        <p:spPr/>
        <p:txBody>
          <a:bodyPr/>
          <a:lstStyle/>
          <a:p>
            <a:fld id="{036B1384-E8CB-E642-B4EA-521A5F9182FC}" type="datetimeFigureOut">
              <a:rPr lang="de-DE" smtClean="0"/>
              <a:t>13.11.20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7991B463-2B7E-324E-B3CB-6B6D9F267C89}" type="slidenum">
              <a:rPr lang="de-DE" smtClean="0"/>
              <a:t>‹Nr.›</a:t>
            </a:fld>
            <a:endParaRPr lang="de-DE"/>
          </a:p>
        </p:txBody>
      </p:sp>
    </p:spTree>
    <p:extLst>
      <p:ext uri="{BB962C8B-B14F-4D97-AF65-F5344CB8AC3E}">
        <p14:creationId xmlns:p14="http://schemas.microsoft.com/office/powerpoint/2010/main" val="1069540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de-DE"/>
              <a:t>Mastertextformat bearbeiten
Zweite Ebene
Dritte Ebene
Vierte Ebene
Fünfte Ebene</a:t>
            </a:r>
            <a:endParaRPr lang="en-US" dirty="0"/>
          </a:p>
        </p:txBody>
      </p:sp>
      <p:sp>
        <p:nvSpPr>
          <p:cNvPr id="4" name="Date Placeholder 3"/>
          <p:cNvSpPr>
            <a:spLocks noGrp="1"/>
          </p:cNvSpPr>
          <p:nvPr>
            <p:ph type="dt" sz="half" idx="10"/>
          </p:nvPr>
        </p:nvSpPr>
        <p:spPr/>
        <p:txBody>
          <a:bodyPr/>
          <a:lstStyle/>
          <a:p>
            <a:fld id="{036B1384-E8CB-E642-B4EA-521A5F9182FC}" type="datetimeFigureOut">
              <a:rPr lang="de-DE" smtClean="0"/>
              <a:t>13.11.20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7991B463-2B7E-324E-B3CB-6B6D9F267C89}" type="slidenum">
              <a:rPr lang="de-DE" smtClean="0"/>
              <a:t>‹Nr.›</a:t>
            </a:fld>
            <a:endParaRPr lang="de-DE"/>
          </a:p>
        </p:txBody>
      </p:sp>
    </p:spTree>
    <p:extLst>
      <p:ext uri="{BB962C8B-B14F-4D97-AF65-F5344CB8AC3E}">
        <p14:creationId xmlns:p14="http://schemas.microsoft.com/office/powerpoint/2010/main" val="1965234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ge de titre">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4A90E8DD-750A-5A4E-A3C9-CFD99D07E858}"/>
              </a:ext>
            </a:extLst>
          </p:cNvPr>
          <p:cNvSpPr/>
          <p:nvPr userDrawn="1"/>
        </p:nvSpPr>
        <p:spPr>
          <a:xfrm>
            <a:off x="0" y="3523500"/>
            <a:ext cx="9144000" cy="16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feld 13">
            <a:extLst>
              <a:ext uri="{FF2B5EF4-FFF2-40B4-BE49-F238E27FC236}">
                <a16:creationId xmlns:a16="http://schemas.microsoft.com/office/drawing/2014/main" id="{69435C4A-7704-0E4A-8CA4-1CBE86673E10}"/>
              </a:ext>
            </a:extLst>
          </p:cNvPr>
          <p:cNvSpPr txBox="1"/>
          <p:nvPr userDrawn="1"/>
        </p:nvSpPr>
        <p:spPr>
          <a:xfrm>
            <a:off x="360000" y="4104000"/>
            <a:ext cx="7407798" cy="584775"/>
          </a:xfrm>
          <a:prstGeom prst="rect">
            <a:avLst/>
          </a:prstGeom>
          <a:noFill/>
        </p:spPr>
        <p:txBody>
          <a:bodyPr wrap="square" rtlCol="0">
            <a:spAutoFit/>
          </a:bodyPr>
          <a:lstStyle/>
          <a:p>
            <a:r>
              <a:rPr lang="de-DE" sz="3200" b="1" dirty="0">
                <a:latin typeface="Arial" panose="020B0604020202020204" pitchFamily="34" charset="0"/>
                <a:cs typeface="Arial" panose="020B0604020202020204" pitchFamily="34" charset="0"/>
              </a:rPr>
              <a:t>8 et 15 </a:t>
            </a:r>
            <a:r>
              <a:rPr lang="de-DE" sz="3200" b="1" dirty="0" err="1">
                <a:latin typeface="Arial" panose="020B0604020202020204" pitchFamily="34" charset="0"/>
                <a:cs typeface="Arial" panose="020B0604020202020204" pitchFamily="34" charset="0"/>
              </a:rPr>
              <a:t>novembre</a:t>
            </a:r>
            <a:r>
              <a:rPr lang="de-DE" sz="3200" b="1" dirty="0">
                <a:latin typeface="Arial" panose="020B0604020202020204" pitchFamily="34" charset="0"/>
                <a:cs typeface="Arial" panose="020B0604020202020204" pitchFamily="34" charset="0"/>
              </a:rPr>
              <a:t> 2020</a:t>
            </a:r>
          </a:p>
        </p:txBody>
      </p:sp>
      <p:sp>
        <p:nvSpPr>
          <p:cNvPr id="16" name="Textfeld 15">
            <a:extLst>
              <a:ext uri="{FF2B5EF4-FFF2-40B4-BE49-F238E27FC236}">
                <a16:creationId xmlns:a16="http://schemas.microsoft.com/office/drawing/2014/main" id="{1C2B734A-3431-A948-912D-723A55DAEC34}"/>
              </a:ext>
            </a:extLst>
          </p:cNvPr>
          <p:cNvSpPr txBox="1"/>
          <p:nvPr userDrawn="1"/>
        </p:nvSpPr>
        <p:spPr>
          <a:xfrm>
            <a:off x="360000" y="285899"/>
            <a:ext cx="8299048" cy="2585323"/>
          </a:xfrm>
          <a:prstGeom prst="rect">
            <a:avLst/>
          </a:prstGeom>
          <a:noFill/>
        </p:spPr>
        <p:txBody>
          <a:bodyPr wrap="square" rtlCol="0">
            <a:spAutoFit/>
          </a:bodyPr>
          <a:lstStyle/>
          <a:p>
            <a:r>
              <a:rPr lang="de-DE" sz="5400" b="0" dirty="0">
                <a:solidFill>
                  <a:schemeClr val="bg1"/>
                </a:solidFill>
                <a:latin typeface="Arial" panose="020B0604020202020204" pitchFamily="34" charset="0"/>
                <a:cs typeface="Arial" panose="020B0604020202020204" pitchFamily="34" charset="0"/>
              </a:rPr>
              <a:t>DIMANCHE</a:t>
            </a:r>
          </a:p>
          <a:p>
            <a:r>
              <a:rPr lang="de-DE" sz="5400" b="0" dirty="0">
                <a:solidFill>
                  <a:schemeClr val="bg1"/>
                </a:solidFill>
                <a:latin typeface="Arial" panose="020B0604020202020204" pitchFamily="34" charset="0"/>
                <a:cs typeface="Arial" panose="020B0604020202020204" pitchFamily="34" charset="0"/>
              </a:rPr>
              <a:t>DE L‘ÉGLISE </a:t>
            </a:r>
            <a:r>
              <a:rPr lang="de-DE" sz="5400" b="1" dirty="0">
                <a:solidFill>
                  <a:schemeClr val="bg1"/>
                </a:solidFill>
                <a:latin typeface="Arial" panose="020B0604020202020204" pitchFamily="34" charset="0"/>
                <a:cs typeface="Arial" panose="020B0604020202020204" pitchFamily="34" charset="0"/>
              </a:rPr>
              <a:t>PERSÉCUTÉE</a:t>
            </a:r>
            <a:endParaRPr lang="de-DE" sz="5400" b="0" dirty="0">
              <a:solidFill>
                <a:schemeClr val="bg1"/>
              </a:solidFill>
              <a:latin typeface="Arial" panose="020B0604020202020204" pitchFamily="34" charset="0"/>
              <a:cs typeface="Arial" panose="020B0604020202020204" pitchFamily="34" charset="0"/>
            </a:endParaRPr>
          </a:p>
        </p:txBody>
      </p:sp>
      <p:pic>
        <p:nvPicPr>
          <p:cNvPr id="8" name="Image 7">
            <a:extLst>
              <a:ext uri="{FF2B5EF4-FFF2-40B4-BE49-F238E27FC236}">
                <a16:creationId xmlns:a16="http://schemas.microsoft.com/office/drawing/2014/main" id="{74249050-0733-407F-87C2-D149E6200BB7}"/>
              </a:ext>
            </a:extLst>
          </p:cNvPr>
          <p:cNvPicPr>
            <a:picLocks noChangeAspect="1"/>
          </p:cNvPicPr>
          <p:nvPr userDrawn="1"/>
        </p:nvPicPr>
        <p:blipFill rotWithShape="1">
          <a:blip r:embed="rId2"/>
          <a:srcRect t="27362" b="35544"/>
          <a:stretch/>
        </p:blipFill>
        <p:spPr>
          <a:xfrm>
            <a:off x="5916941" y="3942457"/>
            <a:ext cx="2865791" cy="797294"/>
          </a:xfrm>
          <a:prstGeom prst="rect">
            <a:avLst/>
          </a:prstGeom>
        </p:spPr>
      </p:pic>
    </p:spTree>
    <p:extLst>
      <p:ext uri="{BB962C8B-B14F-4D97-AF65-F5344CB8AC3E}">
        <p14:creationId xmlns:p14="http://schemas.microsoft.com/office/powerpoint/2010/main" val="24511467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F5670504-68F7-6F41-9DFB-6B5E6F0FD302}"/>
              </a:ext>
            </a:extLst>
          </p:cNvPr>
          <p:cNvSpPr/>
          <p:nvPr userDrawn="1"/>
        </p:nvSpPr>
        <p:spPr>
          <a:xfrm>
            <a:off x="0" y="1003500"/>
            <a:ext cx="9144000" cy="41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a:xfrm>
            <a:off x="360000" y="273844"/>
            <a:ext cx="7886700" cy="575209"/>
          </a:xfrm>
        </p:spPr>
        <p:txBody>
          <a:bodyPr>
            <a:normAutofit/>
          </a:bodyPr>
          <a:lstStyle>
            <a:lvl1pPr>
              <a:defRPr sz="2800" b="1">
                <a:solidFill>
                  <a:schemeClr val="bg1"/>
                </a:solidFill>
                <a:latin typeface="Arial" panose="020B0604020202020204" pitchFamily="34" charset="0"/>
                <a:cs typeface="Arial" panose="020B0604020202020204" pitchFamily="34" charset="0"/>
              </a:defRPr>
            </a:lvl1pPr>
          </a:lstStyle>
          <a:p>
            <a:r>
              <a:rPr lang="de-DE" dirty="0"/>
              <a:t>Mastertitelformat bearbeiten</a:t>
            </a:r>
            <a:endParaRPr lang="en-US" dirty="0"/>
          </a:p>
        </p:txBody>
      </p:sp>
      <p:sp>
        <p:nvSpPr>
          <p:cNvPr id="3" name="Content Placeholder 2"/>
          <p:cNvSpPr>
            <a:spLocks noGrp="1"/>
          </p:cNvSpPr>
          <p:nvPr>
            <p:ph idx="1"/>
          </p:nvPr>
        </p:nvSpPr>
        <p:spPr>
          <a:xfrm>
            <a:off x="360000" y="1369218"/>
            <a:ext cx="8422732" cy="3417951"/>
          </a:xfrm>
        </p:spPr>
        <p:txBody>
          <a:bodyPr/>
          <a:lstStyle>
            <a:lvl1pPr marL="357188" indent="-357188">
              <a:tabLst/>
              <a:defRPr sz="2000">
                <a:latin typeface="Arial" panose="020B0604020202020204" pitchFamily="34" charset="0"/>
                <a:cs typeface="Arial" panose="020B0604020202020204" pitchFamily="34" charset="0"/>
              </a:defRPr>
            </a:lvl1pPr>
            <a:lvl2pPr marL="714375" indent="-371475">
              <a:buFont typeface="Symbol" pitchFamily="2" charset="2"/>
              <a:buChar char="-"/>
              <a:tabLst/>
              <a:defRPr sz="1800"/>
            </a:lvl2pPr>
            <a:lvl3pPr marL="1066800" indent="-381000">
              <a:buFont typeface="Wingdings" pitchFamily="2" charset="2"/>
              <a:buChar char="§"/>
              <a:tabLst/>
              <a:defRPr sz="1600"/>
            </a:lvl3pPr>
            <a:lvl4pPr marL="1425575" indent="0">
              <a:buFontTx/>
              <a:buNone/>
              <a:tabLst/>
              <a:defRPr sz="1400"/>
            </a:lvl4pPr>
          </a:lstStyle>
          <a:p>
            <a:pPr lvl="0"/>
            <a:r>
              <a:rPr lang="de-DE" dirty="0"/>
              <a:t>Mastertextformat bearbeiten</a:t>
            </a:r>
          </a:p>
          <a:p>
            <a:pPr lvl="1"/>
            <a:r>
              <a:rPr lang="de-DE" dirty="0"/>
              <a:t>Zweite Ebene</a:t>
            </a:r>
          </a:p>
          <a:p>
            <a:pPr lvl="2"/>
            <a:r>
              <a:rPr lang="de-DE" dirty="0"/>
              <a:t>Dritte Ebene</a:t>
            </a:r>
          </a:p>
          <a:p>
            <a:pPr lvl="3"/>
            <a:r>
              <a:rPr lang="de-DE" sz="1400" dirty="0"/>
              <a:t>Vierte Ebene</a:t>
            </a:r>
            <a:endParaRPr lang="de-DE" dirty="0"/>
          </a:p>
        </p:txBody>
      </p:sp>
      <p:pic>
        <p:nvPicPr>
          <p:cNvPr id="9" name="Image 8">
            <a:extLst>
              <a:ext uri="{FF2B5EF4-FFF2-40B4-BE49-F238E27FC236}">
                <a16:creationId xmlns:a16="http://schemas.microsoft.com/office/drawing/2014/main" id="{C4D187AD-DBC5-4C6E-AEB2-D33A7AEDE2FB}"/>
              </a:ext>
            </a:extLst>
          </p:cNvPr>
          <p:cNvPicPr>
            <a:picLocks noChangeAspect="1"/>
          </p:cNvPicPr>
          <p:nvPr userDrawn="1"/>
        </p:nvPicPr>
        <p:blipFill rotWithShape="1">
          <a:blip r:embed="rId2"/>
          <a:srcRect t="27362" b="35544"/>
          <a:stretch/>
        </p:blipFill>
        <p:spPr>
          <a:xfrm>
            <a:off x="5916941" y="3942457"/>
            <a:ext cx="2865791" cy="797294"/>
          </a:xfrm>
          <a:prstGeom prst="rect">
            <a:avLst/>
          </a:prstGeom>
        </p:spPr>
      </p:pic>
    </p:spTree>
    <p:extLst>
      <p:ext uri="{BB962C8B-B14F-4D97-AF65-F5344CB8AC3E}">
        <p14:creationId xmlns:p14="http://schemas.microsoft.com/office/powerpoint/2010/main" val="974068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a Titre et contenu 2 colonnes">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F5670504-68F7-6F41-9DFB-6B5E6F0FD302}"/>
              </a:ext>
            </a:extLst>
          </p:cNvPr>
          <p:cNvSpPr/>
          <p:nvPr userDrawn="1"/>
        </p:nvSpPr>
        <p:spPr>
          <a:xfrm>
            <a:off x="0" y="1003500"/>
            <a:ext cx="9144000" cy="41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a:xfrm>
            <a:off x="360000" y="273844"/>
            <a:ext cx="7886700" cy="575209"/>
          </a:xfrm>
        </p:spPr>
        <p:txBody>
          <a:bodyPr>
            <a:normAutofit/>
          </a:bodyPr>
          <a:lstStyle>
            <a:lvl1pPr>
              <a:defRPr sz="2800" b="1">
                <a:solidFill>
                  <a:schemeClr val="bg1"/>
                </a:solidFill>
                <a:latin typeface="Arial" panose="020B0604020202020204" pitchFamily="34" charset="0"/>
                <a:cs typeface="Arial" panose="020B0604020202020204" pitchFamily="34" charset="0"/>
              </a:defRPr>
            </a:lvl1pPr>
          </a:lstStyle>
          <a:p>
            <a:r>
              <a:rPr lang="de-DE" dirty="0"/>
              <a:t>Mastertitelformat bearbeiten</a:t>
            </a:r>
            <a:endParaRPr lang="en-US" dirty="0"/>
          </a:p>
        </p:txBody>
      </p:sp>
      <p:sp>
        <p:nvSpPr>
          <p:cNvPr id="3" name="Content Placeholder 2"/>
          <p:cNvSpPr>
            <a:spLocks noGrp="1"/>
          </p:cNvSpPr>
          <p:nvPr>
            <p:ph idx="1"/>
          </p:nvPr>
        </p:nvSpPr>
        <p:spPr>
          <a:xfrm>
            <a:off x="360000" y="1369218"/>
            <a:ext cx="4019550" cy="3417951"/>
          </a:xfrm>
        </p:spPr>
        <p:txBody>
          <a:bodyPr/>
          <a:lstStyle>
            <a:lvl1pPr marL="357188" indent="-357188">
              <a:tabLst/>
              <a:defRPr sz="2000">
                <a:latin typeface="Arial" panose="020B0604020202020204" pitchFamily="34" charset="0"/>
                <a:cs typeface="Arial" panose="020B0604020202020204" pitchFamily="34" charset="0"/>
              </a:defRPr>
            </a:lvl1pPr>
            <a:lvl2pPr marL="714375" indent="-371475">
              <a:buFont typeface="Symbol" pitchFamily="2" charset="2"/>
              <a:buChar char="-"/>
              <a:tabLst/>
              <a:defRPr sz="1800"/>
            </a:lvl2pPr>
            <a:lvl3pPr marL="1066800" indent="-381000">
              <a:buFont typeface="Wingdings" pitchFamily="2" charset="2"/>
              <a:buChar char="§"/>
              <a:tabLst/>
              <a:defRPr sz="1600"/>
            </a:lvl3pPr>
            <a:lvl4pPr marL="1425575" indent="0">
              <a:buFontTx/>
              <a:buNone/>
              <a:tabLst/>
              <a:defRPr sz="1400"/>
            </a:lvl4pPr>
          </a:lstStyle>
          <a:p>
            <a:pPr lvl="0"/>
            <a:r>
              <a:rPr lang="de-DE" dirty="0"/>
              <a:t>Mastertextformat bearbeiten</a:t>
            </a:r>
          </a:p>
          <a:p>
            <a:pPr lvl="1"/>
            <a:r>
              <a:rPr lang="de-DE" dirty="0"/>
              <a:t>Zweite Ebene</a:t>
            </a:r>
          </a:p>
          <a:p>
            <a:pPr lvl="2"/>
            <a:r>
              <a:rPr lang="de-DE" dirty="0"/>
              <a:t>Dritte Ebene</a:t>
            </a:r>
          </a:p>
          <a:p>
            <a:pPr lvl="3"/>
            <a:r>
              <a:rPr lang="de-DE" sz="1400" dirty="0"/>
              <a:t>Vierte Ebene</a:t>
            </a:r>
            <a:endParaRPr lang="de-DE" dirty="0"/>
          </a:p>
        </p:txBody>
      </p:sp>
      <p:sp>
        <p:nvSpPr>
          <p:cNvPr id="6" name="Content Placeholder 2">
            <a:extLst>
              <a:ext uri="{FF2B5EF4-FFF2-40B4-BE49-F238E27FC236}">
                <a16:creationId xmlns:a16="http://schemas.microsoft.com/office/drawing/2014/main" id="{0F3DA330-8255-45D1-841A-BD821A11C273}"/>
              </a:ext>
            </a:extLst>
          </p:cNvPr>
          <p:cNvSpPr>
            <a:spLocks noGrp="1"/>
          </p:cNvSpPr>
          <p:nvPr>
            <p:ph idx="10"/>
          </p:nvPr>
        </p:nvSpPr>
        <p:spPr>
          <a:xfrm>
            <a:off x="4570732" y="1364525"/>
            <a:ext cx="4212000" cy="2590256"/>
          </a:xfrm>
        </p:spPr>
        <p:txBody>
          <a:bodyPr/>
          <a:lstStyle>
            <a:lvl1pPr marL="357188" indent="-357188">
              <a:tabLst/>
              <a:defRPr sz="2000">
                <a:latin typeface="Arial" panose="020B0604020202020204" pitchFamily="34" charset="0"/>
                <a:cs typeface="Arial" panose="020B0604020202020204" pitchFamily="34" charset="0"/>
              </a:defRPr>
            </a:lvl1pPr>
            <a:lvl2pPr marL="714375" indent="-371475">
              <a:buFont typeface="Symbol" pitchFamily="2" charset="2"/>
              <a:buChar char="-"/>
              <a:tabLst/>
              <a:defRPr sz="1800"/>
            </a:lvl2pPr>
            <a:lvl3pPr marL="1066800" indent="-381000">
              <a:buFont typeface="Wingdings" pitchFamily="2" charset="2"/>
              <a:buChar char="§"/>
              <a:tabLst/>
              <a:defRPr sz="1600"/>
            </a:lvl3pPr>
            <a:lvl4pPr marL="1425575" indent="0">
              <a:buFontTx/>
              <a:buNone/>
              <a:tabLst/>
              <a:defRPr sz="1400"/>
            </a:lvl4pPr>
          </a:lstStyle>
          <a:p>
            <a:pPr lvl="0"/>
            <a:r>
              <a:rPr lang="de-DE" dirty="0"/>
              <a:t>Mastertextformat bearbeiten</a:t>
            </a:r>
          </a:p>
          <a:p>
            <a:pPr lvl="1"/>
            <a:r>
              <a:rPr lang="de-DE" dirty="0"/>
              <a:t>Zweite Ebene</a:t>
            </a:r>
          </a:p>
          <a:p>
            <a:pPr lvl="2"/>
            <a:r>
              <a:rPr lang="de-DE" dirty="0"/>
              <a:t>Dritte Ebene</a:t>
            </a:r>
          </a:p>
          <a:p>
            <a:pPr lvl="3"/>
            <a:r>
              <a:rPr lang="de-DE" sz="1400" dirty="0"/>
              <a:t>Vierte Ebene</a:t>
            </a:r>
            <a:endParaRPr lang="de-DE" dirty="0"/>
          </a:p>
        </p:txBody>
      </p:sp>
      <p:pic>
        <p:nvPicPr>
          <p:cNvPr id="9" name="Image 8">
            <a:extLst>
              <a:ext uri="{FF2B5EF4-FFF2-40B4-BE49-F238E27FC236}">
                <a16:creationId xmlns:a16="http://schemas.microsoft.com/office/drawing/2014/main" id="{8B05DAEF-716B-4D2C-BCFD-E102225B508A}"/>
              </a:ext>
            </a:extLst>
          </p:cNvPr>
          <p:cNvPicPr>
            <a:picLocks noChangeAspect="1"/>
          </p:cNvPicPr>
          <p:nvPr userDrawn="1"/>
        </p:nvPicPr>
        <p:blipFill rotWithShape="1">
          <a:blip r:embed="rId2"/>
          <a:srcRect t="27362" b="35544"/>
          <a:stretch/>
        </p:blipFill>
        <p:spPr>
          <a:xfrm>
            <a:off x="5916941" y="3942457"/>
            <a:ext cx="2865791" cy="797294"/>
          </a:xfrm>
          <a:prstGeom prst="rect">
            <a:avLst/>
          </a:prstGeom>
        </p:spPr>
      </p:pic>
    </p:spTree>
    <p:extLst>
      <p:ext uri="{BB962C8B-B14F-4D97-AF65-F5344CB8AC3E}">
        <p14:creationId xmlns:p14="http://schemas.microsoft.com/office/powerpoint/2010/main" val="40448102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de-DE"/>
              <a:t>Mastertitelformat bearbeiten</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
Zweite Ebene
Dritte Ebene
Vierte Ebene
Fünfte Ebene</a:t>
            </a:r>
            <a:endParaRPr lang="en-US" dirty="0"/>
          </a:p>
        </p:txBody>
      </p:sp>
      <p:sp>
        <p:nvSpPr>
          <p:cNvPr id="4" name="Date Placeholder 3"/>
          <p:cNvSpPr>
            <a:spLocks noGrp="1"/>
          </p:cNvSpPr>
          <p:nvPr>
            <p:ph type="dt" sz="half" idx="10"/>
          </p:nvPr>
        </p:nvSpPr>
        <p:spPr/>
        <p:txBody>
          <a:bodyPr/>
          <a:lstStyle/>
          <a:p>
            <a:fld id="{036B1384-E8CB-E642-B4EA-521A5F9182FC}" type="datetimeFigureOut">
              <a:rPr lang="de-DE" smtClean="0"/>
              <a:t>13.11.20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7991B463-2B7E-324E-B3CB-6B6D9F267C89}" type="slidenum">
              <a:rPr lang="de-DE" smtClean="0"/>
              <a:t>‹Nr.›</a:t>
            </a:fld>
            <a:endParaRPr lang="de-DE"/>
          </a:p>
        </p:txBody>
      </p:sp>
    </p:spTree>
    <p:extLst>
      <p:ext uri="{BB962C8B-B14F-4D97-AF65-F5344CB8AC3E}">
        <p14:creationId xmlns:p14="http://schemas.microsoft.com/office/powerpoint/2010/main" val="2756543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de-DE"/>
              <a:t>Mastertextformat bearbeiten
Zweite Ebene
Dritte Ebene
Vierte Ebene
Fünfte Ebene</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de-DE"/>
              <a:t>Mastertextformat bearbeiten
Zweite Ebene
Dritte Ebene
Vierte Ebene
Fünfte Ebene</a:t>
            </a:r>
            <a:endParaRPr lang="en-US" dirty="0"/>
          </a:p>
        </p:txBody>
      </p:sp>
      <p:sp>
        <p:nvSpPr>
          <p:cNvPr id="5" name="Date Placeholder 4"/>
          <p:cNvSpPr>
            <a:spLocks noGrp="1"/>
          </p:cNvSpPr>
          <p:nvPr>
            <p:ph type="dt" sz="half" idx="10"/>
          </p:nvPr>
        </p:nvSpPr>
        <p:spPr/>
        <p:txBody>
          <a:bodyPr/>
          <a:lstStyle/>
          <a:p>
            <a:fld id="{036B1384-E8CB-E642-B4EA-521A5F9182FC}" type="datetimeFigureOut">
              <a:rPr lang="de-DE" smtClean="0"/>
              <a:t>13.11.20</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7991B463-2B7E-324E-B3CB-6B6D9F267C89}" type="slidenum">
              <a:rPr lang="de-DE" smtClean="0"/>
              <a:t>‹Nr.›</a:t>
            </a:fld>
            <a:endParaRPr lang="de-DE"/>
          </a:p>
        </p:txBody>
      </p:sp>
    </p:spTree>
    <p:extLst>
      <p:ext uri="{BB962C8B-B14F-4D97-AF65-F5344CB8AC3E}">
        <p14:creationId xmlns:p14="http://schemas.microsoft.com/office/powerpoint/2010/main" val="7036480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de-DE"/>
              <a:t>Mastertitelformat bearbeiten</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
Zweite Ebene
Dritte Ebene
Vierte Ebene
Fünfte Ebene</a:t>
            </a:r>
            <a:endParaRPr lang="en-US" dirty="0"/>
          </a:p>
        </p:txBody>
      </p:sp>
      <p:sp>
        <p:nvSpPr>
          <p:cNvPr id="4" name="Content Placeholder 3"/>
          <p:cNvSpPr>
            <a:spLocks noGrp="1"/>
          </p:cNvSpPr>
          <p:nvPr>
            <p:ph sz="half" idx="2"/>
          </p:nvPr>
        </p:nvSpPr>
        <p:spPr>
          <a:xfrm>
            <a:off x="629842" y="1878806"/>
            <a:ext cx="3868340" cy="2763441"/>
          </a:xfrm>
        </p:spPr>
        <p:txBody>
          <a:bodyPr/>
          <a:lstStyle/>
          <a:p>
            <a:pPr lvl="0"/>
            <a:r>
              <a:rPr lang="de-DE"/>
              <a:t>Mastertextformat bearbeiten
Zweite Ebene
Dritte Ebene
Vierte Ebene
Fünfte Ebene</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
Zweite Ebene
Dritte Ebene
Vierte Ebene
Fünfte Ebene</a:t>
            </a:r>
            <a:endParaRPr lang="en-US" dirty="0"/>
          </a:p>
        </p:txBody>
      </p:sp>
      <p:sp>
        <p:nvSpPr>
          <p:cNvPr id="6" name="Content Placeholder 5"/>
          <p:cNvSpPr>
            <a:spLocks noGrp="1"/>
          </p:cNvSpPr>
          <p:nvPr>
            <p:ph sz="quarter" idx="4"/>
          </p:nvPr>
        </p:nvSpPr>
        <p:spPr>
          <a:xfrm>
            <a:off x="4629150" y="1878806"/>
            <a:ext cx="3887391" cy="2763441"/>
          </a:xfrm>
        </p:spPr>
        <p:txBody>
          <a:bodyPr/>
          <a:lstStyle/>
          <a:p>
            <a:pPr lvl="0"/>
            <a:r>
              <a:rPr lang="de-DE"/>
              <a:t>Mastertextformat bearbeiten
Zweite Ebene
Dritte Ebene
Vierte Ebene
Fünfte Ebene</a:t>
            </a:r>
            <a:endParaRPr lang="en-US" dirty="0"/>
          </a:p>
        </p:txBody>
      </p:sp>
      <p:sp>
        <p:nvSpPr>
          <p:cNvPr id="7" name="Date Placeholder 6"/>
          <p:cNvSpPr>
            <a:spLocks noGrp="1"/>
          </p:cNvSpPr>
          <p:nvPr>
            <p:ph type="dt" sz="half" idx="10"/>
          </p:nvPr>
        </p:nvSpPr>
        <p:spPr/>
        <p:txBody>
          <a:bodyPr/>
          <a:lstStyle/>
          <a:p>
            <a:fld id="{036B1384-E8CB-E642-B4EA-521A5F9182FC}" type="datetimeFigureOut">
              <a:rPr lang="de-DE" smtClean="0"/>
              <a:t>13.11.20</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7991B463-2B7E-324E-B3CB-6B6D9F267C89}" type="slidenum">
              <a:rPr lang="de-DE" smtClean="0"/>
              <a:t>‹Nr.›</a:t>
            </a:fld>
            <a:endParaRPr lang="de-DE"/>
          </a:p>
        </p:txBody>
      </p:sp>
    </p:spTree>
    <p:extLst>
      <p:ext uri="{BB962C8B-B14F-4D97-AF65-F5344CB8AC3E}">
        <p14:creationId xmlns:p14="http://schemas.microsoft.com/office/powerpoint/2010/main" val="1703103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036B1384-E8CB-E642-B4EA-521A5F9182FC}" type="datetimeFigureOut">
              <a:rPr lang="de-DE" smtClean="0"/>
              <a:t>13.11.20</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7991B463-2B7E-324E-B3CB-6B6D9F267C89}" type="slidenum">
              <a:rPr lang="de-DE" smtClean="0"/>
              <a:t>‹Nr.›</a:t>
            </a:fld>
            <a:endParaRPr lang="de-DE"/>
          </a:p>
        </p:txBody>
      </p:sp>
    </p:spTree>
    <p:extLst>
      <p:ext uri="{BB962C8B-B14F-4D97-AF65-F5344CB8AC3E}">
        <p14:creationId xmlns:p14="http://schemas.microsoft.com/office/powerpoint/2010/main" val="2376332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F5670504-68F7-6F41-9DFB-6B5E6F0FD302}"/>
              </a:ext>
            </a:extLst>
          </p:cNvPr>
          <p:cNvSpPr/>
          <p:nvPr userDrawn="1"/>
        </p:nvSpPr>
        <p:spPr>
          <a:xfrm>
            <a:off x="0" y="1003500"/>
            <a:ext cx="9144000" cy="41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a:xfrm>
            <a:off x="360000" y="273844"/>
            <a:ext cx="7886700" cy="575209"/>
          </a:xfrm>
        </p:spPr>
        <p:txBody>
          <a:bodyPr>
            <a:normAutofit/>
          </a:bodyPr>
          <a:lstStyle>
            <a:lvl1pPr>
              <a:defRPr sz="2800" b="1">
                <a:solidFill>
                  <a:schemeClr val="bg1"/>
                </a:solidFill>
                <a:latin typeface="Arial" panose="020B0604020202020204" pitchFamily="34" charset="0"/>
                <a:cs typeface="Arial" panose="020B0604020202020204" pitchFamily="34" charset="0"/>
              </a:defRPr>
            </a:lvl1pPr>
          </a:lstStyle>
          <a:p>
            <a:r>
              <a:rPr lang="de-DE" dirty="0"/>
              <a:t>Mastertitelformat bearbeiten</a:t>
            </a:r>
            <a:endParaRPr lang="en-US" dirty="0"/>
          </a:p>
        </p:txBody>
      </p:sp>
      <p:sp>
        <p:nvSpPr>
          <p:cNvPr id="3" name="Content Placeholder 2"/>
          <p:cNvSpPr>
            <a:spLocks noGrp="1"/>
          </p:cNvSpPr>
          <p:nvPr>
            <p:ph idx="1"/>
          </p:nvPr>
        </p:nvSpPr>
        <p:spPr>
          <a:xfrm>
            <a:off x="360000" y="1369218"/>
            <a:ext cx="8422732" cy="3417951"/>
          </a:xfrm>
        </p:spPr>
        <p:txBody>
          <a:bodyPr/>
          <a:lstStyle>
            <a:lvl1pPr marL="357188" indent="-357188">
              <a:tabLst/>
              <a:defRPr sz="2000">
                <a:latin typeface="Arial" panose="020B0604020202020204" pitchFamily="34" charset="0"/>
                <a:cs typeface="Arial" panose="020B0604020202020204" pitchFamily="34" charset="0"/>
              </a:defRPr>
            </a:lvl1pPr>
            <a:lvl2pPr marL="714375" indent="-371475">
              <a:buFont typeface="Symbol" pitchFamily="2" charset="2"/>
              <a:buChar char="-"/>
              <a:tabLst/>
              <a:defRPr sz="1800"/>
            </a:lvl2pPr>
            <a:lvl3pPr marL="1066800" indent="-381000">
              <a:buFont typeface="Wingdings" pitchFamily="2" charset="2"/>
              <a:buChar char="§"/>
              <a:tabLst/>
              <a:defRPr sz="1600"/>
            </a:lvl3pPr>
            <a:lvl4pPr marL="1425575" indent="0">
              <a:buFontTx/>
              <a:buNone/>
              <a:tabLst/>
              <a:defRPr sz="1400"/>
            </a:lvl4pPr>
          </a:lstStyle>
          <a:p>
            <a:pPr lvl="0"/>
            <a:r>
              <a:rPr lang="de-DE" dirty="0"/>
              <a:t>Mastertextformat bearbeiten</a:t>
            </a:r>
          </a:p>
          <a:p>
            <a:pPr lvl="1"/>
            <a:r>
              <a:rPr lang="de-DE" dirty="0"/>
              <a:t>Zweite Ebene</a:t>
            </a:r>
          </a:p>
          <a:p>
            <a:pPr lvl="2"/>
            <a:r>
              <a:rPr lang="de-DE" dirty="0"/>
              <a:t>Dritte Ebene</a:t>
            </a:r>
          </a:p>
          <a:p>
            <a:pPr lvl="3"/>
            <a:r>
              <a:rPr lang="de-DE" sz="1400" dirty="0"/>
              <a:t>Vierte Ebene</a:t>
            </a:r>
            <a:endParaRPr lang="de-DE" dirty="0"/>
          </a:p>
        </p:txBody>
      </p:sp>
      <p:pic>
        <p:nvPicPr>
          <p:cNvPr id="8" name="Bild 8" descr="Logo 4f d.eps">
            <a:extLst>
              <a:ext uri="{FF2B5EF4-FFF2-40B4-BE49-F238E27FC236}">
                <a16:creationId xmlns:a16="http://schemas.microsoft.com/office/drawing/2014/main" id="{BDFBF224-E433-8D4F-80FF-6E7D0E95E00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1046" b="20116"/>
          <a:stretch/>
        </p:blipFill>
        <p:spPr bwMode="auto">
          <a:xfrm>
            <a:off x="6163200" y="4021200"/>
            <a:ext cx="2619532" cy="76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56657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B1384-E8CB-E642-B4EA-521A5F9182FC}" type="datetimeFigureOut">
              <a:rPr lang="de-DE" smtClean="0"/>
              <a:t>13.11.20</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7991B463-2B7E-324E-B3CB-6B6D9F267C89}" type="slidenum">
              <a:rPr lang="de-DE" smtClean="0"/>
              <a:t>‹Nr.›</a:t>
            </a:fld>
            <a:endParaRPr lang="de-DE"/>
          </a:p>
        </p:txBody>
      </p:sp>
    </p:spTree>
    <p:extLst>
      <p:ext uri="{BB962C8B-B14F-4D97-AF65-F5344CB8AC3E}">
        <p14:creationId xmlns:p14="http://schemas.microsoft.com/office/powerpoint/2010/main" val="6762827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u avec en-tête">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de-DE"/>
              <a:t>Mastertitelformat bearbeiten</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
Zweite Ebene
Dritte Ebene
Vierte Ebene
Fünfte Ebene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
Zweite Ebene
Dritte Ebene
Vierte Ebene
Fünfte Ebene</a:t>
            </a:r>
            <a:endParaRPr lang="en-US" dirty="0"/>
          </a:p>
        </p:txBody>
      </p:sp>
      <p:sp>
        <p:nvSpPr>
          <p:cNvPr id="5" name="Date Placeholder 4"/>
          <p:cNvSpPr>
            <a:spLocks noGrp="1"/>
          </p:cNvSpPr>
          <p:nvPr>
            <p:ph type="dt" sz="half" idx="10"/>
          </p:nvPr>
        </p:nvSpPr>
        <p:spPr/>
        <p:txBody>
          <a:bodyPr/>
          <a:lstStyle/>
          <a:p>
            <a:fld id="{036B1384-E8CB-E642-B4EA-521A5F9182FC}" type="datetimeFigureOut">
              <a:rPr lang="de-DE" smtClean="0"/>
              <a:t>13.11.20</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7991B463-2B7E-324E-B3CB-6B6D9F267C89}" type="slidenum">
              <a:rPr lang="de-DE" smtClean="0"/>
              <a:t>‹Nr.›</a:t>
            </a:fld>
            <a:endParaRPr lang="de-DE"/>
          </a:p>
        </p:txBody>
      </p:sp>
    </p:spTree>
    <p:extLst>
      <p:ext uri="{BB962C8B-B14F-4D97-AF65-F5344CB8AC3E}">
        <p14:creationId xmlns:p14="http://schemas.microsoft.com/office/powerpoint/2010/main" val="16223244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hoto avec titre">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de-DE"/>
              <a:t>Mastertitelformat bearbeiten</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auf Symbol hinzufügen</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
Zweite Ebene
Dritte Ebene
Vierte Ebene
Fünfte Ebene</a:t>
            </a:r>
            <a:endParaRPr lang="en-US" dirty="0"/>
          </a:p>
        </p:txBody>
      </p:sp>
      <p:sp>
        <p:nvSpPr>
          <p:cNvPr id="5" name="Date Placeholder 4"/>
          <p:cNvSpPr>
            <a:spLocks noGrp="1"/>
          </p:cNvSpPr>
          <p:nvPr>
            <p:ph type="dt" sz="half" idx="10"/>
          </p:nvPr>
        </p:nvSpPr>
        <p:spPr/>
        <p:txBody>
          <a:bodyPr/>
          <a:lstStyle/>
          <a:p>
            <a:fld id="{036B1384-E8CB-E642-B4EA-521A5F9182FC}" type="datetimeFigureOut">
              <a:rPr lang="de-DE" smtClean="0"/>
              <a:t>13.11.20</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7991B463-2B7E-324E-B3CB-6B6D9F267C89}" type="slidenum">
              <a:rPr lang="de-DE" smtClean="0"/>
              <a:t>‹Nr.›</a:t>
            </a:fld>
            <a:endParaRPr lang="de-DE"/>
          </a:p>
        </p:txBody>
      </p:sp>
    </p:spTree>
    <p:extLst>
      <p:ext uri="{BB962C8B-B14F-4D97-AF65-F5344CB8AC3E}">
        <p14:creationId xmlns:p14="http://schemas.microsoft.com/office/powerpoint/2010/main" val="9047459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
Zweite Ebene
Dritte Ebene
Vierte Ebene
Fünfte Ebene</a:t>
            </a:r>
            <a:endParaRPr lang="en-US" dirty="0"/>
          </a:p>
        </p:txBody>
      </p:sp>
      <p:sp>
        <p:nvSpPr>
          <p:cNvPr id="4" name="Date Placeholder 3"/>
          <p:cNvSpPr>
            <a:spLocks noGrp="1"/>
          </p:cNvSpPr>
          <p:nvPr>
            <p:ph type="dt" sz="half" idx="10"/>
          </p:nvPr>
        </p:nvSpPr>
        <p:spPr/>
        <p:txBody>
          <a:bodyPr/>
          <a:lstStyle/>
          <a:p>
            <a:fld id="{036B1384-E8CB-E642-B4EA-521A5F9182FC}" type="datetimeFigureOut">
              <a:rPr lang="de-DE" smtClean="0"/>
              <a:t>13.11.20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7991B463-2B7E-324E-B3CB-6B6D9F267C89}" type="slidenum">
              <a:rPr lang="de-DE" smtClean="0"/>
              <a:t>‹Nr.›</a:t>
            </a:fld>
            <a:endParaRPr lang="de-DE"/>
          </a:p>
        </p:txBody>
      </p:sp>
    </p:spTree>
    <p:extLst>
      <p:ext uri="{BB962C8B-B14F-4D97-AF65-F5344CB8AC3E}">
        <p14:creationId xmlns:p14="http://schemas.microsoft.com/office/powerpoint/2010/main" val="10960940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itre et textes verticaux">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de-DE"/>
              <a:t>Mastertextformat bearbeiten
Zweite Ebene
Dritte Ebene
Vierte Ebene
Fünfte Ebene</a:t>
            </a:r>
            <a:endParaRPr lang="en-US" dirty="0"/>
          </a:p>
        </p:txBody>
      </p:sp>
      <p:sp>
        <p:nvSpPr>
          <p:cNvPr id="4" name="Date Placeholder 3"/>
          <p:cNvSpPr>
            <a:spLocks noGrp="1"/>
          </p:cNvSpPr>
          <p:nvPr>
            <p:ph type="dt" sz="half" idx="10"/>
          </p:nvPr>
        </p:nvSpPr>
        <p:spPr/>
        <p:txBody>
          <a:bodyPr/>
          <a:lstStyle/>
          <a:p>
            <a:fld id="{036B1384-E8CB-E642-B4EA-521A5F9182FC}" type="datetimeFigureOut">
              <a:rPr lang="de-DE" smtClean="0"/>
              <a:t>13.11.20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7991B463-2B7E-324E-B3CB-6B6D9F267C89}" type="slidenum">
              <a:rPr lang="de-DE" smtClean="0"/>
              <a:t>‹Nr.›</a:t>
            </a:fld>
            <a:endParaRPr lang="de-DE"/>
          </a:p>
        </p:txBody>
      </p:sp>
    </p:spTree>
    <p:extLst>
      <p:ext uri="{BB962C8B-B14F-4D97-AF65-F5344CB8AC3E}">
        <p14:creationId xmlns:p14="http://schemas.microsoft.com/office/powerpoint/2010/main" val="532926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a Titel und Inhalt 2 Kol">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F5670504-68F7-6F41-9DFB-6B5E6F0FD302}"/>
              </a:ext>
            </a:extLst>
          </p:cNvPr>
          <p:cNvSpPr/>
          <p:nvPr userDrawn="1"/>
        </p:nvSpPr>
        <p:spPr>
          <a:xfrm>
            <a:off x="0" y="1003500"/>
            <a:ext cx="9144000" cy="41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a:xfrm>
            <a:off x="360000" y="273844"/>
            <a:ext cx="7886700" cy="575209"/>
          </a:xfrm>
        </p:spPr>
        <p:txBody>
          <a:bodyPr>
            <a:normAutofit/>
          </a:bodyPr>
          <a:lstStyle>
            <a:lvl1pPr>
              <a:defRPr sz="2800" b="1">
                <a:solidFill>
                  <a:schemeClr val="bg1"/>
                </a:solidFill>
                <a:latin typeface="Arial" panose="020B0604020202020204" pitchFamily="34" charset="0"/>
                <a:cs typeface="Arial" panose="020B0604020202020204" pitchFamily="34" charset="0"/>
              </a:defRPr>
            </a:lvl1pPr>
          </a:lstStyle>
          <a:p>
            <a:r>
              <a:rPr lang="de-DE" dirty="0"/>
              <a:t>Mastertitelformat bearbeiten</a:t>
            </a:r>
            <a:endParaRPr lang="en-US" dirty="0"/>
          </a:p>
        </p:txBody>
      </p:sp>
      <p:sp>
        <p:nvSpPr>
          <p:cNvPr id="3" name="Content Placeholder 2"/>
          <p:cNvSpPr>
            <a:spLocks noGrp="1"/>
          </p:cNvSpPr>
          <p:nvPr>
            <p:ph idx="1"/>
          </p:nvPr>
        </p:nvSpPr>
        <p:spPr>
          <a:xfrm>
            <a:off x="360000" y="1369218"/>
            <a:ext cx="4019550" cy="3417951"/>
          </a:xfrm>
        </p:spPr>
        <p:txBody>
          <a:bodyPr/>
          <a:lstStyle>
            <a:lvl1pPr marL="357188" indent="-357188">
              <a:tabLst/>
              <a:defRPr sz="2000">
                <a:latin typeface="Arial" panose="020B0604020202020204" pitchFamily="34" charset="0"/>
                <a:cs typeface="Arial" panose="020B0604020202020204" pitchFamily="34" charset="0"/>
              </a:defRPr>
            </a:lvl1pPr>
            <a:lvl2pPr marL="714375" indent="-371475">
              <a:buFont typeface="Symbol" pitchFamily="2" charset="2"/>
              <a:buChar char="-"/>
              <a:tabLst/>
              <a:defRPr sz="1800"/>
            </a:lvl2pPr>
            <a:lvl3pPr marL="1066800" indent="-381000">
              <a:buFont typeface="Wingdings" pitchFamily="2" charset="2"/>
              <a:buChar char="§"/>
              <a:tabLst/>
              <a:defRPr sz="1600"/>
            </a:lvl3pPr>
            <a:lvl4pPr marL="1425575" indent="0">
              <a:buFontTx/>
              <a:buNone/>
              <a:tabLst/>
              <a:defRPr sz="1400"/>
            </a:lvl4pPr>
          </a:lstStyle>
          <a:p>
            <a:pPr lvl="0"/>
            <a:r>
              <a:rPr lang="de-DE" dirty="0"/>
              <a:t>Mastertextformat bearbeiten</a:t>
            </a:r>
          </a:p>
          <a:p>
            <a:pPr lvl="1"/>
            <a:r>
              <a:rPr lang="de-DE" dirty="0"/>
              <a:t>Zweite Ebene</a:t>
            </a:r>
          </a:p>
          <a:p>
            <a:pPr lvl="2"/>
            <a:r>
              <a:rPr lang="de-DE" dirty="0"/>
              <a:t>Dritte Ebene</a:t>
            </a:r>
          </a:p>
          <a:p>
            <a:pPr lvl="3"/>
            <a:r>
              <a:rPr lang="de-DE" sz="1400" dirty="0"/>
              <a:t>Vierte Ebene</a:t>
            </a:r>
            <a:endParaRPr lang="de-DE" dirty="0"/>
          </a:p>
        </p:txBody>
      </p:sp>
      <p:pic>
        <p:nvPicPr>
          <p:cNvPr id="8" name="Bild 8" descr="Logo 4f d.eps">
            <a:extLst>
              <a:ext uri="{FF2B5EF4-FFF2-40B4-BE49-F238E27FC236}">
                <a16:creationId xmlns:a16="http://schemas.microsoft.com/office/drawing/2014/main" id="{BDFBF224-E433-8D4F-80FF-6E7D0E95E00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1046" b="20116"/>
          <a:stretch/>
        </p:blipFill>
        <p:spPr bwMode="auto">
          <a:xfrm>
            <a:off x="6163200" y="4021200"/>
            <a:ext cx="2619532" cy="76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0F3DA330-8255-45D1-841A-BD821A11C273}"/>
              </a:ext>
            </a:extLst>
          </p:cNvPr>
          <p:cNvSpPr>
            <a:spLocks noGrp="1"/>
          </p:cNvSpPr>
          <p:nvPr>
            <p:ph idx="10"/>
          </p:nvPr>
        </p:nvSpPr>
        <p:spPr>
          <a:xfrm>
            <a:off x="4570732" y="1364525"/>
            <a:ext cx="4212000" cy="2590256"/>
          </a:xfrm>
        </p:spPr>
        <p:txBody>
          <a:bodyPr/>
          <a:lstStyle>
            <a:lvl1pPr marL="357188" indent="-357188">
              <a:tabLst/>
              <a:defRPr sz="2000">
                <a:latin typeface="Arial" panose="020B0604020202020204" pitchFamily="34" charset="0"/>
                <a:cs typeface="Arial" panose="020B0604020202020204" pitchFamily="34" charset="0"/>
              </a:defRPr>
            </a:lvl1pPr>
            <a:lvl2pPr marL="714375" indent="-371475">
              <a:buFont typeface="Symbol" pitchFamily="2" charset="2"/>
              <a:buChar char="-"/>
              <a:tabLst/>
              <a:defRPr sz="1800"/>
            </a:lvl2pPr>
            <a:lvl3pPr marL="1066800" indent="-381000">
              <a:buFont typeface="Wingdings" pitchFamily="2" charset="2"/>
              <a:buChar char="§"/>
              <a:tabLst/>
              <a:defRPr sz="1600"/>
            </a:lvl3pPr>
            <a:lvl4pPr marL="1425575" indent="0">
              <a:buFontTx/>
              <a:buNone/>
              <a:tabLst/>
              <a:defRPr sz="1400"/>
            </a:lvl4pPr>
          </a:lstStyle>
          <a:p>
            <a:pPr lvl="0"/>
            <a:r>
              <a:rPr lang="de-DE" dirty="0"/>
              <a:t>Mastertextformat bearbeiten</a:t>
            </a:r>
          </a:p>
          <a:p>
            <a:pPr lvl="1"/>
            <a:r>
              <a:rPr lang="de-DE" dirty="0"/>
              <a:t>Zweite Ebene</a:t>
            </a:r>
          </a:p>
          <a:p>
            <a:pPr lvl="2"/>
            <a:r>
              <a:rPr lang="de-DE" dirty="0"/>
              <a:t>Dritte Ebene</a:t>
            </a:r>
          </a:p>
          <a:p>
            <a:pPr lvl="3"/>
            <a:r>
              <a:rPr lang="de-DE" sz="1400" dirty="0"/>
              <a:t>Vierte Ebene</a:t>
            </a:r>
            <a:endParaRPr lang="de-DE" dirty="0"/>
          </a:p>
        </p:txBody>
      </p:sp>
    </p:spTree>
    <p:extLst>
      <p:ext uri="{BB962C8B-B14F-4D97-AF65-F5344CB8AC3E}">
        <p14:creationId xmlns:p14="http://schemas.microsoft.com/office/powerpoint/2010/main" val="235375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de-DE"/>
              <a:t>Mastertitelformat bearbeiten</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
Zweite Ebene
Dritte Ebene
Vierte Ebene
Fünfte Ebene</a:t>
            </a:r>
            <a:endParaRPr lang="en-US" dirty="0"/>
          </a:p>
        </p:txBody>
      </p:sp>
      <p:sp>
        <p:nvSpPr>
          <p:cNvPr id="4" name="Date Placeholder 3"/>
          <p:cNvSpPr>
            <a:spLocks noGrp="1"/>
          </p:cNvSpPr>
          <p:nvPr>
            <p:ph type="dt" sz="half" idx="10"/>
          </p:nvPr>
        </p:nvSpPr>
        <p:spPr/>
        <p:txBody>
          <a:bodyPr/>
          <a:lstStyle/>
          <a:p>
            <a:fld id="{036B1384-E8CB-E642-B4EA-521A5F9182FC}" type="datetimeFigureOut">
              <a:rPr lang="de-DE" smtClean="0"/>
              <a:t>13.11.20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7991B463-2B7E-324E-B3CB-6B6D9F267C89}" type="slidenum">
              <a:rPr lang="de-DE" smtClean="0"/>
              <a:t>‹Nr.›</a:t>
            </a:fld>
            <a:endParaRPr lang="de-DE"/>
          </a:p>
        </p:txBody>
      </p:sp>
    </p:spTree>
    <p:extLst>
      <p:ext uri="{BB962C8B-B14F-4D97-AF65-F5344CB8AC3E}">
        <p14:creationId xmlns:p14="http://schemas.microsoft.com/office/powerpoint/2010/main" val="2494893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de-DE"/>
              <a:t>Mastertextformat bearbeiten
Zweite Ebene
Dritte Ebene
Vierte Ebene
Fünfte Ebene</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de-DE"/>
              <a:t>Mastertextformat bearbeiten
Zweite Ebene
Dritte Ebene
Vierte Ebene
Fünfte Ebene</a:t>
            </a:r>
            <a:endParaRPr lang="en-US" dirty="0"/>
          </a:p>
        </p:txBody>
      </p:sp>
      <p:sp>
        <p:nvSpPr>
          <p:cNvPr id="5" name="Date Placeholder 4"/>
          <p:cNvSpPr>
            <a:spLocks noGrp="1"/>
          </p:cNvSpPr>
          <p:nvPr>
            <p:ph type="dt" sz="half" idx="10"/>
          </p:nvPr>
        </p:nvSpPr>
        <p:spPr/>
        <p:txBody>
          <a:bodyPr/>
          <a:lstStyle/>
          <a:p>
            <a:fld id="{036B1384-E8CB-E642-B4EA-521A5F9182FC}" type="datetimeFigureOut">
              <a:rPr lang="de-DE" smtClean="0"/>
              <a:t>13.11.20</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7991B463-2B7E-324E-B3CB-6B6D9F267C89}" type="slidenum">
              <a:rPr lang="de-DE" smtClean="0"/>
              <a:t>‹Nr.›</a:t>
            </a:fld>
            <a:endParaRPr lang="de-DE"/>
          </a:p>
        </p:txBody>
      </p:sp>
    </p:spTree>
    <p:extLst>
      <p:ext uri="{BB962C8B-B14F-4D97-AF65-F5344CB8AC3E}">
        <p14:creationId xmlns:p14="http://schemas.microsoft.com/office/powerpoint/2010/main" val="738992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de-DE"/>
              <a:t>Mastertitelformat bearbeiten</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
Zweite Ebene
Dritte Ebene
Vierte Ebene
Fünfte Ebene</a:t>
            </a:r>
            <a:endParaRPr lang="en-US" dirty="0"/>
          </a:p>
        </p:txBody>
      </p:sp>
      <p:sp>
        <p:nvSpPr>
          <p:cNvPr id="4" name="Content Placeholder 3"/>
          <p:cNvSpPr>
            <a:spLocks noGrp="1"/>
          </p:cNvSpPr>
          <p:nvPr>
            <p:ph sz="half" idx="2"/>
          </p:nvPr>
        </p:nvSpPr>
        <p:spPr>
          <a:xfrm>
            <a:off x="629842" y="1878806"/>
            <a:ext cx="3868340" cy="2763441"/>
          </a:xfrm>
        </p:spPr>
        <p:txBody>
          <a:bodyPr/>
          <a:lstStyle/>
          <a:p>
            <a:pPr lvl="0"/>
            <a:r>
              <a:rPr lang="de-DE"/>
              <a:t>Mastertextformat bearbeiten
Zweite Ebene
Dritte Ebene
Vierte Ebene
Fünfte Ebene</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
Zweite Ebene
Dritte Ebene
Vierte Ebene
Fünfte Ebene</a:t>
            </a:r>
            <a:endParaRPr lang="en-US" dirty="0"/>
          </a:p>
        </p:txBody>
      </p:sp>
      <p:sp>
        <p:nvSpPr>
          <p:cNvPr id="6" name="Content Placeholder 5"/>
          <p:cNvSpPr>
            <a:spLocks noGrp="1"/>
          </p:cNvSpPr>
          <p:nvPr>
            <p:ph sz="quarter" idx="4"/>
          </p:nvPr>
        </p:nvSpPr>
        <p:spPr>
          <a:xfrm>
            <a:off x="4629150" y="1878806"/>
            <a:ext cx="3887391" cy="2763441"/>
          </a:xfrm>
        </p:spPr>
        <p:txBody>
          <a:bodyPr/>
          <a:lstStyle/>
          <a:p>
            <a:pPr lvl="0"/>
            <a:r>
              <a:rPr lang="de-DE"/>
              <a:t>Mastertextformat bearbeiten
Zweite Ebene
Dritte Ebene
Vierte Ebene
Fünfte Ebene</a:t>
            </a:r>
            <a:endParaRPr lang="en-US" dirty="0"/>
          </a:p>
        </p:txBody>
      </p:sp>
      <p:sp>
        <p:nvSpPr>
          <p:cNvPr id="7" name="Date Placeholder 6"/>
          <p:cNvSpPr>
            <a:spLocks noGrp="1"/>
          </p:cNvSpPr>
          <p:nvPr>
            <p:ph type="dt" sz="half" idx="10"/>
          </p:nvPr>
        </p:nvSpPr>
        <p:spPr/>
        <p:txBody>
          <a:bodyPr/>
          <a:lstStyle/>
          <a:p>
            <a:fld id="{036B1384-E8CB-E642-B4EA-521A5F9182FC}" type="datetimeFigureOut">
              <a:rPr lang="de-DE" smtClean="0"/>
              <a:t>13.11.20</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7991B463-2B7E-324E-B3CB-6B6D9F267C89}" type="slidenum">
              <a:rPr lang="de-DE" smtClean="0"/>
              <a:t>‹Nr.›</a:t>
            </a:fld>
            <a:endParaRPr lang="de-DE"/>
          </a:p>
        </p:txBody>
      </p:sp>
    </p:spTree>
    <p:extLst>
      <p:ext uri="{BB962C8B-B14F-4D97-AF65-F5344CB8AC3E}">
        <p14:creationId xmlns:p14="http://schemas.microsoft.com/office/powerpoint/2010/main" val="1286403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036B1384-E8CB-E642-B4EA-521A5F9182FC}" type="datetimeFigureOut">
              <a:rPr lang="de-DE" smtClean="0"/>
              <a:t>13.11.20</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7991B463-2B7E-324E-B3CB-6B6D9F267C89}" type="slidenum">
              <a:rPr lang="de-DE" smtClean="0"/>
              <a:t>‹Nr.›</a:t>
            </a:fld>
            <a:endParaRPr lang="de-DE"/>
          </a:p>
        </p:txBody>
      </p:sp>
    </p:spTree>
    <p:extLst>
      <p:ext uri="{BB962C8B-B14F-4D97-AF65-F5344CB8AC3E}">
        <p14:creationId xmlns:p14="http://schemas.microsoft.com/office/powerpoint/2010/main" val="3471557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B1384-E8CB-E642-B4EA-521A5F9182FC}" type="datetimeFigureOut">
              <a:rPr lang="de-DE" smtClean="0"/>
              <a:t>13.11.20</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7991B463-2B7E-324E-B3CB-6B6D9F267C89}" type="slidenum">
              <a:rPr lang="de-DE" smtClean="0"/>
              <a:t>‹Nr.›</a:t>
            </a:fld>
            <a:endParaRPr lang="de-DE"/>
          </a:p>
        </p:txBody>
      </p:sp>
    </p:spTree>
    <p:extLst>
      <p:ext uri="{BB962C8B-B14F-4D97-AF65-F5344CB8AC3E}">
        <p14:creationId xmlns:p14="http://schemas.microsoft.com/office/powerpoint/2010/main" val="4091098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de-DE"/>
              <a:t>Mastertitelformat bearbeiten</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
Zweite Ebene
Dritte Ebene
Vierte Ebene
Fünfte Ebene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
Zweite Ebene
Dritte Ebene
Vierte Ebene
Fünfte Ebene</a:t>
            </a:r>
            <a:endParaRPr lang="en-US" dirty="0"/>
          </a:p>
        </p:txBody>
      </p:sp>
      <p:sp>
        <p:nvSpPr>
          <p:cNvPr id="5" name="Date Placeholder 4"/>
          <p:cNvSpPr>
            <a:spLocks noGrp="1"/>
          </p:cNvSpPr>
          <p:nvPr>
            <p:ph type="dt" sz="half" idx="10"/>
          </p:nvPr>
        </p:nvSpPr>
        <p:spPr/>
        <p:txBody>
          <a:bodyPr/>
          <a:lstStyle/>
          <a:p>
            <a:fld id="{036B1384-E8CB-E642-B4EA-521A5F9182FC}" type="datetimeFigureOut">
              <a:rPr lang="de-DE" smtClean="0"/>
              <a:t>13.11.20</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7991B463-2B7E-324E-B3CB-6B6D9F267C89}" type="slidenum">
              <a:rPr lang="de-DE" smtClean="0"/>
              <a:t>‹Nr.›</a:t>
            </a:fld>
            <a:endParaRPr lang="de-DE"/>
          </a:p>
        </p:txBody>
      </p:sp>
    </p:spTree>
    <p:extLst>
      <p:ext uri="{BB962C8B-B14F-4D97-AF65-F5344CB8AC3E}">
        <p14:creationId xmlns:p14="http://schemas.microsoft.com/office/powerpoint/2010/main" val="2367436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de-DE" dirty="0"/>
              <a:t>Mastertextformat bearbeiten
Zweite Ebene
Dritte Ebene
Vierte Ebene
Fünfte Ebene</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36B1384-E8CB-E642-B4EA-521A5F9182FC}" type="datetimeFigureOut">
              <a:rPr lang="de-DE" smtClean="0"/>
              <a:t>13.11.20</a:t>
            </a:fld>
            <a:endParaRPr lang="de-DE"/>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991B463-2B7E-324E-B3CB-6B6D9F267C89}" type="slidenum">
              <a:rPr lang="de-DE" smtClean="0"/>
              <a:t>‹Nr.›</a:t>
            </a:fld>
            <a:endParaRPr lang="de-DE"/>
          </a:p>
        </p:txBody>
      </p:sp>
      <p:cxnSp>
        <p:nvCxnSpPr>
          <p:cNvPr id="8" name="Gerade Verbindung 7">
            <a:extLst>
              <a:ext uri="{FF2B5EF4-FFF2-40B4-BE49-F238E27FC236}">
                <a16:creationId xmlns:a16="http://schemas.microsoft.com/office/drawing/2014/main" id="{C91923AC-8C04-4943-9E76-6628B59A8989}"/>
              </a:ext>
            </a:extLst>
          </p:cNvPr>
          <p:cNvCxnSpPr>
            <a:cxnSpLocks/>
          </p:cNvCxnSpPr>
          <p:nvPr userDrawn="1"/>
        </p:nvCxnSpPr>
        <p:spPr>
          <a:xfrm>
            <a:off x="360000" y="0"/>
            <a:ext cx="0" cy="51435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1DF13607-6584-7E46-B46C-4DFD6C1AF199}"/>
              </a:ext>
            </a:extLst>
          </p:cNvPr>
          <p:cNvCxnSpPr>
            <a:cxnSpLocks/>
          </p:cNvCxnSpPr>
          <p:nvPr userDrawn="1"/>
        </p:nvCxnSpPr>
        <p:spPr>
          <a:xfrm>
            <a:off x="8784000" y="0"/>
            <a:ext cx="0" cy="51435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F2016011-C237-284F-8C89-834E7935454B}"/>
              </a:ext>
            </a:extLst>
          </p:cNvPr>
          <p:cNvCxnSpPr>
            <a:cxnSpLocks/>
          </p:cNvCxnSpPr>
          <p:nvPr userDrawn="1"/>
        </p:nvCxnSpPr>
        <p:spPr>
          <a:xfrm flipH="1">
            <a:off x="0" y="365080"/>
            <a:ext cx="914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D6327790-12CB-7F4B-9AF8-FBAAD9757671}"/>
              </a:ext>
            </a:extLst>
          </p:cNvPr>
          <p:cNvCxnSpPr>
            <a:cxnSpLocks/>
          </p:cNvCxnSpPr>
          <p:nvPr userDrawn="1"/>
        </p:nvCxnSpPr>
        <p:spPr>
          <a:xfrm flipH="1">
            <a:off x="0" y="4784400"/>
            <a:ext cx="914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Grafik 18">
            <a:extLst>
              <a:ext uri="{FF2B5EF4-FFF2-40B4-BE49-F238E27FC236}">
                <a16:creationId xmlns:a16="http://schemas.microsoft.com/office/drawing/2014/main" id="{82D6B7B4-6DE7-BE4A-A5A7-163823A8CB4F}"/>
              </a:ext>
            </a:extLst>
          </p:cNvPr>
          <p:cNvPicPr>
            <a:picLocks noChangeAspect="1"/>
          </p:cNvPicPr>
          <p:nvPr userDrawn="1"/>
        </p:nvPicPr>
        <p:blipFill rotWithShape="1">
          <a:blip r:embed="rId14"/>
          <a:srcRect t="15812" b="15812"/>
          <a:stretch/>
        </p:blipFill>
        <p:spPr>
          <a:xfrm>
            <a:off x="0" y="0"/>
            <a:ext cx="9144000" cy="5143500"/>
          </a:xfrm>
          <a:prstGeom prst="rect">
            <a:avLst/>
          </a:prstGeom>
        </p:spPr>
      </p:pic>
    </p:spTree>
    <p:extLst>
      <p:ext uri="{BB962C8B-B14F-4D97-AF65-F5344CB8AC3E}">
        <p14:creationId xmlns:p14="http://schemas.microsoft.com/office/powerpoint/2010/main" val="16364788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de-DE" dirty="0"/>
              <a:t>Mastertextformat bearbeiten
Zweite Ebene
Dritte Ebene
Vierte Ebene
Fünfte Ebene</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36B1384-E8CB-E642-B4EA-521A5F9182FC}" type="datetimeFigureOut">
              <a:rPr lang="de-DE" smtClean="0"/>
              <a:t>13.11.20</a:t>
            </a:fld>
            <a:endParaRPr lang="de-DE"/>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991B463-2B7E-324E-B3CB-6B6D9F267C89}" type="slidenum">
              <a:rPr lang="de-DE" smtClean="0"/>
              <a:t>‹Nr.›</a:t>
            </a:fld>
            <a:endParaRPr lang="de-DE"/>
          </a:p>
        </p:txBody>
      </p:sp>
      <p:cxnSp>
        <p:nvCxnSpPr>
          <p:cNvPr id="8" name="Gerade Verbindung 7">
            <a:extLst>
              <a:ext uri="{FF2B5EF4-FFF2-40B4-BE49-F238E27FC236}">
                <a16:creationId xmlns:a16="http://schemas.microsoft.com/office/drawing/2014/main" id="{C91923AC-8C04-4943-9E76-6628B59A8989}"/>
              </a:ext>
            </a:extLst>
          </p:cNvPr>
          <p:cNvCxnSpPr>
            <a:cxnSpLocks/>
          </p:cNvCxnSpPr>
          <p:nvPr userDrawn="1"/>
        </p:nvCxnSpPr>
        <p:spPr>
          <a:xfrm>
            <a:off x="360000" y="0"/>
            <a:ext cx="0" cy="51435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1DF13607-6584-7E46-B46C-4DFD6C1AF199}"/>
              </a:ext>
            </a:extLst>
          </p:cNvPr>
          <p:cNvCxnSpPr>
            <a:cxnSpLocks/>
          </p:cNvCxnSpPr>
          <p:nvPr userDrawn="1"/>
        </p:nvCxnSpPr>
        <p:spPr>
          <a:xfrm>
            <a:off x="8784000" y="0"/>
            <a:ext cx="0" cy="51435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F2016011-C237-284F-8C89-834E7935454B}"/>
              </a:ext>
            </a:extLst>
          </p:cNvPr>
          <p:cNvCxnSpPr>
            <a:cxnSpLocks/>
          </p:cNvCxnSpPr>
          <p:nvPr userDrawn="1"/>
        </p:nvCxnSpPr>
        <p:spPr>
          <a:xfrm flipH="1">
            <a:off x="0" y="365080"/>
            <a:ext cx="914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D6327790-12CB-7F4B-9AF8-FBAAD9757671}"/>
              </a:ext>
            </a:extLst>
          </p:cNvPr>
          <p:cNvCxnSpPr>
            <a:cxnSpLocks/>
          </p:cNvCxnSpPr>
          <p:nvPr userDrawn="1"/>
        </p:nvCxnSpPr>
        <p:spPr>
          <a:xfrm flipH="1">
            <a:off x="0" y="4784400"/>
            <a:ext cx="9144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Grafik 18">
            <a:extLst>
              <a:ext uri="{FF2B5EF4-FFF2-40B4-BE49-F238E27FC236}">
                <a16:creationId xmlns:a16="http://schemas.microsoft.com/office/drawing/2014/main" id="{82D6B7B4-6DE7-BE4A-A5A7-163823A8CB4F}"/>
              </a:ext>
            </a:extLst>
          </p:cNvPr>
          <p:cNvPicPr>
            <a:picLocks noChangeAspect="1"/>
          </p:cNvPicPr>
          <p:nvPr userDrawn="1"/>
        </p:nvPicPr>
        <p:blipFill rotWithShape="1">
          <a:blip r:embed="rId14"/>
          <a:srcRect t="15812" b="15812"/>
          <a:stretch/>
        </p:blipFill>
        <p:spPr>
          <a:xfrm>
            <a:off x="0" y="0"/>
            <a:ext cx="9144000" cy="5143500"/>
          </a:xfrm>
          <a:prstGeom prst="rect">
            <a:avLst/>
          </a:prstGeom>
        </p:spPr>
      </p:pic>
    </p:spTree>
    <p:extLst>
      <p:ext uri="{BB962C8B-B14F-4D97-AF65-F5344CB8AC3E}">
        <p14:creationId xmlns:p14="http://schemas.microsoft.com/office/powerpoint/2010/main" val="82727274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58424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863E9-E82D-D749-BD1A-3024F0A53D82}"/>
              </a:ext>
            </a:extLst>
          </p:cNvPr>
          <p:cNvSpPr>
            <a:spLocks noGrp="1"/>
          </p:cNvSpPr>
          <p:nvPr>
            <p:ph type="title"/>
          </p:nvPr>
        </p:nvSpPr>
        <p:spPr/>
        <p:txBody>
          <a:bodyPr/>
          <a:lstStyle/>
          <a:p>
            <a:r>
              <a:rPr lang="de-DE" dirty="0">
                <a:solidFill>
                  <a:srgbClr val="FFFFFF"/>
                </a:solidFill>
                <a:ea typeface="ＭＳ Ｐゴシック" pitchFamily="34" charset="-128"/>
              </a:rPr>
              <a:t>KUBA – Verfolgung</a:t>
            </a:r>
            <a:endParaRPr lang="de-DE" dirty="0"/>
          </a:p>
        </p:txBody>
      </p:sp>
      <p:sp>
        <p:nvSpPr>
          <p:cNvPr id="3" name="Inhaltsplatzhalter 2">
            <a:extLst>
              <a:ext uri="{FF2B5EF4-FFF2-40B4-BE49-F238E27FC236}">
                <a16:creationId xmlns:a16="http://schemas.microsoft.com/office/drawing/2014/main" id="{5C408ED0-DBB7-6642-81A9-3DD04F9FFCB5}"/>
              </a:ext>
            </a:extLst>
          </p:cNvPr>
          <p:cNvSpPr>
            <a:spLocks noGrp="1"/>
          </p:cNvSpPr>
          <p:nvPr>
            <p:ph idx="1"/>
          </p:nvPr>
        </p:nvSpPr>
        <p:spPr>
          <a:xfrm>
            <a:off x="360000" y="1369218"/>
            <a:ext cx="5688000" cy="3417951"/>
          </a:xfrm>
        </p:spPr>
        <p:txBody>
          <a:bodyPr>
            <a:normAutofit/>
          </a:bodyPr>
          <a:lstStyle/>
          <a:p>
            <a:r>
              <a:rPr lang="de-DE" dirty="0"/>
              <a:t>Die 2019 gegründete Ev. Allianz wird durch die Behörden nicht anerkannt und bekämpft</a:t>
            </a:r>
          </a:p>
          <a:p>
            <a:r>
              <a:rPr lang="de-DE" dirty="0"/>
              <a:t>Leitern wurden seither die Ausreise verboten.</a:t>
            </a:r>
          </a:p>
          <a:p>
            <a:r>
              <a:rPr lang="de-DE" dirty="0"/>
              <a:t>30.03.20: Die Behörden demolieren in </a:t>
            </a:r>
            <a:r>
              <a:rPr lang="de-DE" dirty="0" err="1"/>
              <a:t>Mella</a:t>
            </a:r>
            <a:r>
              <a:rPr lang="de-DE" dirty="0"/>
              <a:t> ein Kirchengebäude. Der Versammlungsraum sei illegal konstruiert worden, begründen sie.</a:t>
            </a:r>
          </a:p>
          <a:p>
            <a:r>
              <a:rPr lang="de-DE" dirty="0"/>
              <a:t>Das Ehepaar </a:t>
            </a:r>
            <a:r>
              <a:rPr lang="de-DE" dirty="0" err="1"/>
              <a:t>Adya</a:t>
            </a:r>
            <a:r>
              <a:rPr lang="de-DE" dirty="0"/>
              <a:t> &amp; Ramón wurde im April 2019 zu 2 Jahren Gefängnis verurteilt, weil sie ihre Kinder aus Glaubensgründen zu Hause unterrichteten (Bild)</a:t>
            </a:r>
            <a:endParaRPr lang="de-CH" dirty="0"/>
          </a:p>
          <a:p>
            <a:endParaRPr lang="de-DE" dirty="0"/>
          </a:p>
          <a:p>
            <a:endParaRPr lang="de-DE" dirty="0"/>
          </a:p>
        </p:txBody>
      </p:sp>
      <p:pic>
        <p:nvPicPr>
          <p:cNvPr id="5" name="Grafik 4" descr="Ein Bild, das Person, drinnen, sitzend, Tisch enthält.&#10;&#10;Automatisch generierte Beschreibung">
            <a:extLst>
              <a:ext uri="{FF2B5EF4-FFF2-40B4-BE49-F238E27FC236}">
                <a16:creationId xmlns:a16="http://schemas.microsoft.com/office/drawing/2014/main" id="{08F8B02A-0F50-0849-A58D-54851B44C924}"/>
              </a:ext>
            </a:extLst>
          </p:cNvPr>
          <p:cNvPicPr>
            <a:picLocks noChangeAspect="1"/>
          </p:cNvPicPr>
          <p:nvPr/>
        </p:nvPicPr>
        <p:blipFill rotWithShape="1">
          <a:blip r:embed="rId2"/>
          <a:srcRect l="11889" t="-42" r="27948" b="287"/>
          <a:stretch/>
        </p:blipFill>
        <p:spPr>
          <a:xfrm>
            <a:off x="6056313" y="1005840"/>
            <a:ext cx="3091026" cy="2880000"/>
          </a:xfrm>
          <a:prstGeom prst="rect">
            <a:avLst/>
          </a:prstGeom>
        </p:spPr>
      </p:pic>
    </p:spTree>
    <p:extLst>
      <p:ext uri="{BB962C8B-B14F-4D97-AF65-F5344CB8AC3E}">
        <p14:creationId xmlns:p14="http://schemas.microsoft.com/office/powerpoint/2010/main" val="5922914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863E9-E82D-D749-BD1A-3024F0A53D82}"/>
              </a:ext>
            </a:extLst>
          </p:cNvPr>
          <p:cNvSpPr>
            <a:spLocks noGrp="1"/>
          </p:cNvSpPr>
          <p:nvPr>
            <p:ph type="title"/>
          </p:nvPr>
        </p:nvSpPr>
        <p:spPr/>
        <p:txBody>
          <a:bodyPr/>
          <a:lstStyle/>
          <a:p>
            <a:r>
              <a:rPr lang="de-DE" dirty="0">
                <a:solidFill>
                  <a:srgbClr val="FFFFFF"/>
                </a:solidFill>
                <a:ea typeface="ＭＳ Ｐゴシック" pitchFamily="34" charset="-128"/>
              </a:rPr>
              <a:t>KUBA – Wir beten für</a:t>
            </a:r>
            <a:endParaRPr lang="de-DE" dirty="0"/>
          </a:p>
        </p:txBody>
      </p:sp>
      <p:sp>
        <p:nvSpPr>
          <p:cNvPr id="3" name="Inhaltsplatzhalter 2">
            <a:extLst>
              <a:ext uri="{FF2B5EF4-FFF2-40B4-BE49-F238E27FC236}">
                <a16:creationId xmlns:a16="http://schemas.microsoft.com/office/drawing/2014/main" id="{5C408ED0-DBB7-6642-81A9-3DD04F9FFCB5}"/>
              </a:ext>
            </a:extLst>
          </p:cNvPr>
          <p:cNvSpPr>
            <a:spLocks noGrp="1"/>
          </p:cNvSpPr>
          <p:nvPr>
            <p:ph idx="1"/>
          </p:nvPr>
        </p:nvSpPr>
        <p:spPr/>
        <p:txBody>
          <a:bodyPr>
            <a:noAutofit/>
          </a:bodyPr>
          <a:lstStyle/>
          <a:p>
            <a:pPr lvl="0"/>
            <a:r>
              <a:rPr lang="de-DE" dirty="0"/>
              <a:t>Die jungen Menschen, die besonders offen sind für das Evangelium.</a:t>
            </a:r>
            <a:endParaRPr lang="de-CH" dirty="0"/>
          </a:p>
          <a:p>
            <a:pPr lvl="0"/>
            <a:r>
              <a:rPr lang="de-DE" dirty="0"/>
              <a:t>Die evangelischen (Haus-)Kirchen, dass ihre Versammlungen ungehindert stattfinden und ihre Baugesuche genehmigt werden.</a:t>
            </a:r>
            <a:endParaRPr lang="de-CH" dirty="0"/>
          </a:p>
          <a:p>
            <a:pPr lvl="0"/>
            <a:r>
              <a:rPr lang="de-DE" dirty="0"/>
              <a:t>Die formelle Anerkennung der Evangelischen Allianz Kubas (AIEC).</a:t>
            </a:r>
            <a:endParaRPr lang="de-CH" dirty="0"/>
          </a:p>
          <a:p>
            <a:pPr lvl="0"/>
            <a:r>
              <a:rPr lang="de-DE" dirty="0"/>
              <a:t>Die Christen, die in Zeiten wirtschaftlicher Krise den Nöten von Bedürftigen helfen und die Gute Nachricht weitergeben.</a:t>
            </a:r>
            <a:endParaRPr lang="de-CH" dirty="0"/>
          </a:p>
          <a:p>
            <a:pPr lvl="0"/>
            <a:r>
              <a:rPr lang="de-DE" dirty="0"/>
              <a:t>Ein Ende der Wirtschaftskrise, dass sie vor Hunger verschont bleiben und die vorhandenen Möglichkeiten </a:t>
            </a:r>
            <a:r>
              <a:rPr lang="de-DE"/>
              <a:t>besser nutzen können</a:t>
            </a:r>
            <a:r>
              <a:rPr lang="de-DE" dirty="0"/>
              <a:t>.</a:t>
            </a:r>
            <a:endParaRPr lang="de-CH" dirty="0"/>
          </a:p>
          <a:p>
            <a:pPr lvl="0"/>
            <a:r>
              <a:rPr lang="de-DE" dirty="0"/>
              <a:t>Die Regierung, dass viele zum Glauben finden.  </a:t>
            </a:r>
            <a:endParaRPr lang="de-CH" dirty="0"/>
          </a:p>
          <a:p>
            <a:endParaRPr lang="de-DE" dirty="0"/>
          </a:p>
        </p:txBody>
      </p:sp>
    </p:spTree>
    <p:extLst>
      <p:ext uri="{BB962C8B-B14F-4D97-AF65-F5344CB8AC3E}">
        <p14:creationId xmlns:p14="http://schemas.microsoft.com/office/powerpoint/2010/main" val="1816874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863E9-E82D-D749-BD1A-3024F0A53D82}"/>
              </a:ext>
            </a:extLst>
          </p:cNvPr>
          <p:cNvSpPr>
            <a:spLocks noGrp="1"/>
          </p:cNvSpPr>
          <p:nvPr>
            <p:ph type="title"/>
          </p:nvPr>
        </p:nvSpPr>
        <p:spPr/>
        <p:txBody>
          <a:bodyPr/>
          <a:lstStyle/>
          <a:p>
            <a:pPr algn="ctr"/>
            <a:r>
              <a:rPr lang="de-DE" altLang="fr-FR" dirty="0">
                <a:solidFill>
                  <a:srgbClr val="FFFFFF"/>
                </a:solidFill>
                <a:ea typeface="ＭＳ Ｐゴシック" pitchFamily="34" charset="-128"/>
              </a:rPr>
              <a:t>PAKISTAN </a:t>
            </a:r>
            <a:r>
              <a:rPr lang="fr-CH" altLang="fr-FR" dirty="0">
                <a:solidFill>
                  <a:srgbClr val="FFFFFF"/>
                </a:solidFill>
                <a:ea typeface="ＭＳ Ｐゴシック" pitchFamily="34" charset="-128"/>
              </a:rPr>
              <a:t>– </a:t>
            </a:r>
            <a:r>
              <a:rPr lang="de-CH" altLang="fr-FR" dirty="0">
                <a:solidFill>
                  <a:srgbClr val="FFFFFF"/>
                </a:solidFill>
                <a:ea typeface="ＭＳ Ｐゴシック" pitchFamily="34" charset="-128"/>
              </a:rPr>
              <a:t>Übersicht</a:t>
            </a:r>
            <a:r>
              <a:rPr lang="fr-CH" altLang="fr-FR" dirty="0">
                <a:solidFill>
                  <a:srgbClr val="FFFFFF"/>
                </a:solidFill>
                <a:ea typeface="ＭＳ Ｐゴシック" pitchFamily="34" charset="-128"/>
              </a:rPr>
              <a:t> </a:t>
            </a:r>
            <a:endParaRPr lang="de-DE" dirty="0"/>
          </a:p>
        </p:txBody>
      </p:sp>
      <p:pic>
        <p:nvPicPr>
          <p:cNvPr id="5" name="Inhaltsplatzhalter 6" descr="PK map.gif"/>
          <p:cNvPicPr>
            <a:picLocks noChangeAspect="1"/>
          </p:cNvPicPr>
          <p:nvPr/>
        </p:nvPicPr>
        <p:blipFill>
          <a:blip r:embed="rId2"/>
          <a:stretch>
            <a:fillRect/>
          </a:stretch>
        </p:blipFill>
        <p:spPr>
          <a:xfrm>
            <a:off x="585717" y="1159073"/>
            <a:ext cx="4369216" cy="3608458"/>
          </a:xfrm>
          <a:prstGeom prst="rect">
            <a:avLst/>
          </a:prstGeom>
        </p:spPr>
      </p:pic>
      <p:sp>
        <p:nvSpPr>
          <p:cNvPr id="6" name="Rectangle 3"/>
          <p:cNvSpPr>
            <a:spLocks noGrp="1" noChangeArrowheads="1"/>
          </p:cNvSpPr>
          <p:nvPr>
            <p:ph idx="1"/>
          </p:nvPr>
        </p:nvSpPr>
        <p:spPr>
          <a:xfrm>
            <a:off x="5457825" y="1707356"/>
            <a:ext cx="3393280" cy="2102228"/>
          </a:xfrm>
        </p:spPr>
        <p:txBody>
          <a:bodyPr>
            <a:noAutofit/>
          </a:bodyPr>
          <a:lstStyle/>
          <a:p>
            <a:pPr marL="0" indent="0">
              <a:buNone/>
              <a:tabLst>
                <a:tab pos="3420000" algn="l"/>
              </a:tabLst>
            </a:pPr>
            <a:r>
              <a:rPr lang="de-CH" dirty="0"/>
              <a:t>Pakistan liegt in Südasien und ist das sechst bevölkerungsreichste Land mit der zweitgrössten muslimischen Kommunität der Welt.</a:t>
            </a:r>
          </a:p>
        </p:txBody>
      </p:sp>
    </p:spTree>
    <p:extLst>
      <p:ext uri="{BB962C8B-B14F-4D97-AF65-F5344CB8AC3E}">
        <p14:creationId xmlns:p14="http://schemas.microsoft.com/office/powerpoint/2010/main" val="25629290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863E9-E82D-D749-BD1A-3024F0A53D82}"/>
              </a:ext>
            </a:extLst>
          </p:cNvPr>
          <p:cNvSpPr>
            <a:spLocks noGrp="1"/>
          </p:cNvSpPr>
          <p:nvPr>
            <p:ph type="title"/>
          </p:nvPr>
        </p:nvSpPr>
        <p:spPr/>
        <p:txBody>
          <a:bodyPr/>
          <a:lstStyle/>
          <a:p>
            <a:pPr algn="ctr"/>
            <a:r>
              <a:rPr lang="de-DE" altLang="fr-FR" dirty="0">
                <a:solidFill>
                  <a:srgbClr val="FFFFFF"/>
                </a:solidFill>
                <a:ea typeface="ＭＳ Ｐゴシック" pitchFamily="34" charset="-128"/>
              </a:rPr>
              <a:t>PAKISTAN </a:t>
            </a:r>
            <a:r>
              <a:rPr lang="fr-CH" altLang="fr-FR" dirty="0">
                <a:solidFill>
                  <a:srgbClr val="FFFFFF"/>
                </a:solidFill>
                <a:ea typeface="ＭＳ Ｐゴシック" pitchFamily="34" charset="-128"/>
              </a:rPr>
              <a:t>– </a:t>
            </a:r>
            <a:r>
              <a:rPr lang="de-CH" dirty="0"/>
              <a:t>Verfolgung</a:t>
            </a:r>
            <a:endParaRPr lang="de-DE" dirty="0"/>
          </a:p>
        </p:txBody>
      </p:sp>
      <p:sp>
        <p:nvSpPr>
          <p:cNvPr id="5" name="Rectangle 3"/>
          <p:cNvSpPr>
            <a:spLocks noGrp="1" noChangeArrowheads="1"/>
          </p:cNvSpPr>
          <p:nvPr>
            <p:ph idx="1"/>
          </p:nvPr>
        </p:nvSpPr>
        <p:spPr>
          <a:xfrm>
            <a:off x="359999" y="1549498"/>
            <a:ext cx="4862081" cy="2476317"/>
          </a:xfrm>
        </p:spPr>
        <p:txBody>
          <a:bodyPr>
            <a:normAutofit fontScale="77500" lnSpcReduction="20000"/>
          </a:bodyPr>
          <a:lstStyle/>
          <a:p>
            <a:r>
              <a:rPr lang="de-CH" b="1" dirty="0"/>
              <a:t>Blasphemie-Gesetz</a:t>
            </a:r>
            <a:endParaRPr lang="de-CH" dirty="0"/>
          </a:p>
          <a:p>
            <a:pPr lvl="1"/>
            <a:r>
              <a:rPr lang="de-CH" dirty="0"/>
              <a:t>Willkür unter Vorwurf der </a:t>
            </a:r>
            <a:r>
              <a:rPr lang="de-CH" i="1" dirty="0"/>
              <a:t>„Gotteslästerung“</a:t>
            </a:r>
          </a:p>
          <a:p>
            <a:r>
              <a:rPr lang="de-CH" b="1" dirty="0"/>
              <a:t>Zwangsislamisierung</a:t>
            </a:r>
          </a:p>
          <a:p>
            <a:pPr lvl="1"/>
            <a:r>
              <a:rPr lang="de-CH" dirty="0"/>
              <a:t>An Schulen werden Kinder von Christen beständig aufgefordert, Muslime zu werden.</a:t>
            </a:r>
          </a:p>
          <a:p>
            <a:pPr lvl="1"/>
            <a:r>
              <a:rPr lang="de-CH" dirty="0"/>
              <a:t>Erwachsene erleben denselben Druck am Arbeitsplatz.</a:t>
            </a:r>
          </a:p>
          <a:p>
            <a:r>
              <a:rPr lang="de-CH" b="1" dirty="0"/>
              <a:t>Ausbeutung von Christen</a:t>
            </a:r>
          </a:p>
          <a:p>
            <a:pPr lvl="1"/>
            <a:r>
              <a:rPr lang="de-CH" dirty="0"/>
              <a:t>Christen werden in staatlichen Ausbildungs-stätten diskriminiert und finden nur schwer gute Arbeitsplätze</a:t>
            </a:r>
          </a:p>
          <a:p>
            <a:pPr lvl="1"/>
            <a:r>
              <a:rPr lang="de-CH" dirty="0"/>
              <a:t>Niedrige und schmutzige Berufe wie Toiletten entleeren, Strassenfegen sind offiziell Christen vorbehalten.</a:t>
            </a:r>
          </a:p>
          <a:p>
            <a:pPr marL="342900" lvl="1" indent="0">
              <a:buNone/>
            </a:pPr>
            <a:endParaRPr lang="de-CH" dirty="0"/>
          </a:p>
        </p:txBody>
      </p:sp>
      <p:pic>
        <p:nvPicPr>
          <p:cNvPr id="6" name="Picture 2" descr="H:\Administration\SVK\SVK 2012\Fotos\Rimsha accused.jpg"/>
          <p:cNvPicPr>
            <a:picLocks noChangeAspect="1" noChangeArrowheads="1"/>
          </p:cNvPicPr>
          <p:nvPr/>
        </p:nvPicPr>
        <p:blipFill>
          <a:blip r:embed="rId2"/>
          <a:srcRect/>
          <a:stretch>
            <a:fillRect/>
          </a:stretch>
        </p:blipFill>
        <p:spPr bwMode="auto">
          <a:xfrm>
            <a:off x="5586581" y="1540897"/>
            <a:ext cx="3090264" cy="2213593"/>
          </a:xfrm>
          <a:prstGeom prst="rect">
            <a:avLst/>
          </a:prstGeom>
          <a:noFill/>
        </p:spPr>
      </p:pic>
    </p:spTree>
    <p:extLst>
      <p:ext uri="{BB962C8B-B14F-4D97-AF65-F5344CB8AC3E}">
        <p14:creationId xmlns:p14="http://schemas.microsoft.com/office/powerpoint/2010/main" val="21328241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863E9-E82D-D749-BD1A-3024F0A53D82}"/>
              </a:ext>
            </a:extLst>
          </p:cNvPr>
          <p:cNvSpPr>
            <a:spLocks noGrp="1"/>
          </p:cNvSpPr>
          <p:nvPr>
            <p:ph type="title"/>
          </p:nvPr>
        </p:nvSpPr>
        <p:spPr/>
        <p:txBody>
          <a:bodyPr>
            <a:normAutofit/>
          </a:bodyPr>
          <a:lstStyle/>
          <a:p>
            <a:pPr algn="ctr"/>
            <a:r>
              <a:rPr lang="de-DE" altLang="fr-FR" dirty="0">
                <a:solidFill>
                  <a:srgbClr val="FFFFFF"/>
                </a:solidFill>
                <a:ea typeface="ＭＳ Ｐゴシック" pitchFamily="34" charset="-128"/>
              </a:rPr>
              <a:t>PAKISTAN </a:t>
            </a:r>
            <a:r>
              <a:rPr lang="fr-CH" altLang="fr-FR" dirty="0">
                <a:solidFill>
                  <a:srgbClr val="FFFFFF"/>
                </a:solidFill>
                <a:ea typeface="ＭＳ Ｐゴシック" pitchFamily="34" charset="-128"/>
              </a:rPr>
              <a:t>– </a:t>
            </a:r>
            <a:r>
              <a:rPr lang="fr-CH" altLang="fr-FR" dirty="0" err="1">
                <a:solidFill>
                  <a:srgbClr val="FFFFFF"/>
                </a:solidFill>
                <a:ea typeface="ＭＳ Ｐゴシック" pitchFamily="34" charset="-128"/>
              </a:rPr>
              <a:t>Offenheit</a:t>
            </a:r>
            <a:r>
              <a:rPr lang="fr-CH" altLang="fr-FR" dirty="0">
                <a:solidFill>
                  <a:srgbClr val="FFFFFF"/>
                </a:solidFill>
                <a:ea typeface="ＭＳ Ｐゴシック" pitchFamily="34" charset="-128"/>
              </a:rPr>
              <a:t> </a:t>
            </a:r>
            <a:r>
              <a:rPr lang="fr-CH" altLang="fr-FR" dirty="0" err="1">
                <a:solidFill>
                  <a:srgbClr val="FFFFFF"/>
                </a:solidFill>
                <a:ea typeface="ＭＳ Ｐゴシック" pitchFamily="34" charset="-128"/>
              </a:rPr>
              <a:t>fürs</a:t>
            </a:r>
            <a:r>
              <a:rPr lang="fr-CH" altLang="fr-FR" dirty="0">
                <a:solidFill>
                  <a:srgbClr val="FFFFFF"/>
                </a:solidFill>
                <a:ea typeface="ＭＳ Ｐゴシック" pitchFamily="34" charset="-128"/>
              </a:rPr>
              <a:t> </a:t>
            </a:r>
            <a:r>
              <a:rPr lang="fr-CH" altLang="fr-FR" dirty="0" err="1">
                <a:solidFill>
                  <a:srgbClr val="FFFFFF"/>
                </a:solidFill>
                <a:ea typeface="ＭＳ Ｐゴシック" pitchFamily="34" charset="-128"/>
              </a:rPr>
              <a:t>Evangelium</a:t>
            </a:r>
            <a:endParaRPr lang="de-DE" dirty="0"/>
          </a:p>
        </p:txBody>
      </p:sp>
      <p:sp>
        <p:nvSpPr>
          <p:cNvPr id="5" name="Rectangle 3"/>
          <p:cNvSpPr>
            <a:spLocks noGrp="1" noChangeArrowheads="1"/>
          </p:cNvSpPr>
          <p:nvPr>
            <p:ph idx="1"/>
          </p:nvPr>
        </p:nvSpPr>
        <p:spPr>
          <a:xfrm>
            <a:off x="359999" y="1486045"/>
            <a:ext cx="4862081" cy="2476317"/>
          </a:xfrm>
        </p:spPr>
        <p:txBody>
          <a:bodyPr>
            <a:noAutofit/>
          </a:bodyPr>
          <a:lstStyle/>
          <a:p>
            <a:r>
              <a:rPr lang="de-CH" sz="1600" dirty="0"/>
              <a:t>Muslime kennen keine Vergebung von Sünden und leiden unter ihrer Schuld.</a:t>
            </a:r>
          </a:p>
          <a:p>
            <a:r>
              <a:rPr lang="de-CH" sz="1600" dirty="0"/>
              <a:t>Viele Muslime interessieren sich für die Bibel. Das Leben von Jesus spricht sie sehr an.</a:t>
            </a:r>
          </a:p>
          <a:p>
            <a:r>
              <a:rPr lang="de-CH" sz="1600" dirty="0"/>
              <a:t>Wenn Muslime Jesus Christus ihr Leben anvertrauen, bezahlen sie einen hohen Preis.</a:t>
            </a:r>
          </a:p>
          <a:p>
            <a:r>
              <a:rPr lang="de-CH" sz="1600" dirty="0"/>
              <a:t>Konvertiten tragen die Hauptlast der Verfolgung, die von ihren Familien ausgeht.</a:t>
            </a:r>
          </a:p>
          <a:p>
            <a:r>
              <a:rPr lang="de-CH" sz="1600" dirty="0"/>
              <a:t>Der Abfall vom Islam gilt für die Familie als Schande. Für Islamisten gelten Konvertierten als Verräter, des Todes schuldig.</a:t>
            </a:r>
          </a:p>
          <a:p>
            <a:endParaRPr lang="de-CH" sz="1600" dirty="0"/>
          </a:p>
        </p:txBody>
      </p:sp>
      <p:pic>
        <p:nvPicPr>
          <p:cNvPr id="8" name="Inhaltsplatzhalter 8" descr="IMG_7093.jpg"/>
          <p:cNvPicPr>
            <a:picLocks noChangeAspect="1"/>
          </p:cNvPicPr>
          <p:nvPr/>
        </p:nvPicPr>
        <p:blipFill rotWithShape="1">
          <a:blip r:embed="rId2"/>
          <a:srcRect l="10713" t="8752" r="15826" b="24156"/>
          <a:stretch/>
        </p:blipFill>
        <p:spPr>
          <a:xfrm>
            <a:off x="5326842" y="1549498"/>
            <a:ext cx="3429884" cy="2349412"/>
          </a:xfrm>
          <a:prstGeom prst="rect">
            <a:avLst/>
          </a:prstGeom>
        </p:spPr>
      </p:pic>
    </p:spTree>
    <p:extLst>
      <p:ext uri="{BB962C8B-B14F-4D97-AF65-F5344CB8AC3E}">
        <p14:creationId xmlns:p14="http://schemas.microsoft.com/office/powerpoint/2010/main" val="19743616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863E9-E82D-D749-BD1A-3024F0A53D82}"/>
              </a:ext>
            </a:extLst>
          </p:cNvPr>
          <p:cNvSpPr>
            <a:spLocks noGrp="1"/>
          </p:cNvSpPr>
          <p:nvPr>
            <p:ph type="title"/>
          </p:nvPr>
        </p:nvSpPr>
        <p:spPr/>
        <p:txBody>
          <a:bodyPr/>
          <a:lstStyle/>
          <a:p>
            <a:pPr algn="ctr"/>
            <a:r>
              <a:rPr lang="de-DE" altLang="fr-FR" dirty="0">
                <a:solidFill>
                  <a:srgbClr val="FFFFFF"/>
                </a:solidFill>
                <a:ea typeface="ＭＳ Ｐゴシック" pitchFamily="34" charset="-128"/>
              </a:rPr>
              <a:t>PAKISTAN </a:t>
            </a:r>
            <a:r>
              <a:rPr lang="fr-CH" altLang="fr-FR" dirty="0">
                <a:solidFill>
                  <a:srgbClr val="FFFFFF"/>
                </a:solidFill>
                <a:ea typeface="ＭＳ Ｐゴシック" pitchFamily="34" charset="-128"/>
              </a:rPr>
              <a:t>– </a:t>
            </a:r>
            <a:r>
              <a:rPr lang="de-CH" altLang="fr-FR" dirty="0">
                <a:solidFill>
                  <a:srgbClr val="FFFFFF"/>
                </a:solidFill>
                <a:ea typeface="ＭＳ Ｐゴシック" pitchFamily="34" charset="-128"/>
              </a:rPr>
              <a:t>Wir beten</a:t>
            </a:r>
            <a:endParaRPr lang="de-DE" dirty="0"/>
          </a:p>
        </p:txBody>
      </p:sp>
      <p:sp>
        <p:nvSpPr>
          <p:cNvPr id="3" name="Inhaltsplatzhalter 2">
            <a:extLst>
              <a:ext uri="{FF2B5EF4-FFF2-40B4-BE49-F238E27FC236}">
                <a16:creationId xmlns:a16="http://schemas.microsoft.com/office/drawing/2014/main" id="{5C408ED0-DBB7-6642-81A9-3DD04F9FFCB5}"/>
              </a:ext>
            </a:extLst>
          </p:cNvPr>
          <p:cNvSpPr>
            <a:spLocks noGrp="1"/>
          </p:cNvSpPr>
          <p:nvPr>
            <p:ph idx="1"/>
          </p:nvPr>
        </p:nvSpPr>
        <p:spPr/>
        <p:txBody>
          <a:bodyPr/>
          <a:lstStyle/>
          <a:p>
            <a:r>
              <a:rPr lang="de-DE" dirty="0"/>
              <a:t>für die Regierung, dass sie Gesetze für den Schutz von Minderheiten erlässt und durchsetzt, welche Christen vor Übergriffen schützen.</a:t>
            </a:r>
          </a:p>
          <a:p>
            <a:r>
              <a:rPr lang="de-DE" dirty="0"/>
              <a:t>für die Abschaffung der Blasphemie Gesetze, durch deren willkürliche Handhabung Christen und andere Minderheiten getötet oder jahrelang in Gefängnissen leiden.</a:t>
            </a:r>
          </a:p>
          <a:p>
            <a:r>
              <a:rPr lang="de-DE" dirty="0"/>
              <a:t>für ein starkes Zeugnis der Christen durch einen ehrlichen Lebenswandel in einer von Korruption geprägten Gesellschaft.</a:t>
            </a:r>
          </a:p>
          <a:p>
            <a:r>
              <a:rPr lang="de-DE" altLang="fr-FR" dirty="0"/>
              <a:t>für den Schutz von christlichen Frauen und Mädchen vor Entführung, Zwangsheirat und Zwangskonversion zum Islam.</a:t>
            </a:r>
            <a:endParaRPr lang="de-CH" altLang="fr-FR" dirty="0"/>
          </a:p>
        </p:txBody>
      </p:sp>
    </p:spTree>
    <p:extLst>
      <p:ext uri="{BB962C8B-B14F-4D97-AF65-F5344CB8AC3E}">
        <p14:creationId xmlns:p14="http://schemas.microsoft.com/office/powerpoint/2010/main" val="1628375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863E9-E82D-D749-BD1A-3024F0A53D82}"/>
              </a:ext>
            </a:extLst>
          </p:cNvPr>
          <p:cNvSpPr>
            <a:spLocks noGrp="1"/>
          </p:cNvSpPr>
          <p:nvPr>
            <p:ph type="title"/>
          </p:nvPr>
        </p:nvSpPr>
        <p:spPr/>
        <p:txBody>
          <a:bodyPr/>
          <a:lstStyle/>
          <a:p>
            <a:pPr algn="ctr"/>
            <a:r>
              <a:rPr lang="de-CH" altLang="fr-FR" dirty="0">
                <a:solidFill>
                  <a:srgbClr val="FFFFFF"/>
                </a:solidFill>
                <a:ea typeface="ＭＳ Ｐゴシック" pitchFamily="34" charset="-128"/>
              </a:rPr>
              <a:t>Predigt</a:t>
            </a:r>
            <a:endParaRPr lang="de-DE" dirty="0"/>
          </a:p>
        </p:txBody>
      </p:sp>
      <p:sp>
        <p:nvSpPr>
          <p:cNvPr id="3" name="Inhaltsplatzhalter 2">
            <a:extLst>
              <a:ext uri="{FF2B5EF4-FFF2-40B4-BE49-F238E27FC236}">
                <a16:creationId xmlns:a16="http://schemas.microsoft.com/office/drawing/2014/main" id="{5C408ED0-DBB7-6642-81A9-3DD04F9FFCB5}"/>
              </a:ext>
            </a:extLst>
          </p:cNvPr>
          <p:cNvSpPr>
            <a:spLocks noGrp="1"/>
          </p:cNvSpPr>
          <p:nvPr>
            <p:ph idx="1"/>
          </p:nvPr>
        </p:nvSpPr>
        <p:spPr/>
        <p:txBody>
          <a:bodyPr>
            <a:normAutofit/>
          </a:bodyPr>
          <a:lstStyle/>
          <a:p>
            <a:pPr marL="0" indent="0">
              <a:buNone/>
            </a:pPr>
            <a:r>
              <a:rPr lang="de-CH" sz="2800" i="1" baseline="30000" dirty="0"/>
              <a:t>Jesus Christus spricht: Selig sind, die um der Gerechtigkeit willen verfolgt werden; denn ihrer ist das Himmelreich. Selig seid ihr, wenn euch die Menschen um meinetwillen schmähen und verfolgen und allerlei Böses gegen euch reden und dabei lügen. Seid fröhlich und jubelt; es wird euch im Himmel reichlich belohnt werden. Denn ebenso haben sie verfolgt die Propheten, die vor euch gewesen sind. </a:t>
            </a:r>
          </a:p>
          <a:p>
            <a:pPr marL="0" indent="0" algn="r">
              <a:buNone/>
            </a:pPr>
            <a:r>
              <a:rPr lang="de-CH" sz="2800" i="1" baseline="30000" dirty="0"/>
              <a:t>Matthäus 5,10-12</a:t>
            </a:r>
            <a:endParaRPr lang="de-CH" sz="2800" baseline="30000" dirty="0"/>
          </a:p>
        </p:txBody>
      </p:sp>
    </p:spTree>
    <p:extLst>
      <p:ext uri="{BB962C8B-B14F-4D97-AF65-F5344CB8AC3E}">
        <p14:creationId xmlns:p14="http://schemas.microsoft.com/office/powerpoint/2010/main" val="34059047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863E9-E82D-D749-BD1A-3024F0A53D82}"/>
              </a:ext>
            </a:extLst>
          </p:cNvPr>
          <p:cNvSpPr>
            <a:spLocks noGrp="1"/>
          </p:cNvSpPr>
          <p:nvPr>
            <p:ph type="title"/>
          </p:nvPr>
        </p:nvSpPr>
        <p:spPr/>
        <p:txBody>
          <a:bodyPr/>
          <a:lstStyle/>
          <a:p>
            <a:pPr algn="ctr"/>
            <a:r>
              <a:rPr lang="de-CH" altLang="fr-FR" dirty="0">
                <a:solidFill>
                  <a:srgbClr val="FFFFFF"/>
                </a:solidFill>
                <a:ea typeface="ＭＳ Ｐゴシック" pitchFamily="34" charset="-128"/>
              </a:rPr>
              <a:t>Predigt</a:t>
            </a:r>
            <a:endParaRPr lang="de-DE" dirty="0"/>
          </a:p>
        </p:txBody>
      </p:sp>
      <p:sp>
        <p:nvSpPr>
          <p:cNvPr id="3" name="Inhaltsplatzhalter 2">
            <a:extLst>
              <a:ext uri="{FF2B5EF4-FFF2-40B4-BE49-F238E27FC236}">
                <a16:creationId xmlns:a16="http://schemas.microsoft.com/office/drawing/2014/main" id="{5C408ED0-DBB7-6642-81A9-3DD04F9FFCB5}"/>
              </a:ext>
            </a:extLst>
          </p:cNvPr>
          <p:cNvSpPr>
            <a:spLocks noGrp="1"/>
          </p:cNvSpPr>
          <p:nvPr>
            <p:ph idx="1"/>
          </p:nvPr>
        </p:nvSpPr>
        <p:spPr/>
        <p:txBody>
          <a:bodyPr>
            <a:normAutofit/>
          </a:bodyPr>
          <a:lstStyle/>
          <a:p>
            <a:r>
              <a:rPr lang="de-CH" sz="2800" b="1" baseline="30000" dirty="0"/>
              <a:t>Wie Jesus, so auch wir</a:t>
            </a:r>
          </a:p>
          <a:p>
            <a:pPr lvl="1"/>
            <a:r>
              <a:rPr lang="de-CH" sz="2000" baseline="30000" dirty="0"/>
              <a:t>Jesus nachzufolgen bedeutet, alles wie er zu erleben. Das heißt unendlich geliebt und jederzeit vom himmlischen Vater angenommen. Aber genauso auch verfolgt von den Feinden Gottes. Schon von Geburt an wurde Jesus verfolgt.</a:t>
            </a:r>
          </a:p>
          <a:p>
            <a:r>
              <a:rPr lang="de-CH" sz="2400" b="1" baseline="30000" dirty="0"/>
              <a:t>Weil Jesus, darum auch wir</a:t>
            </a:r>
          </a:p>
          <a:p>
            <a:pPr lvl="1"/>
            <a:r>
              <a:rPr lang="de-CH" sz="2000" baseline="30000" dirty="0"/>
              <a:t>Im Umkehrschluss bedeutet das aber auch, dass die Kirche Christi dort nicht angegriffen wird, wo sie Jesus nicht mehr klar bezeugt, wo sie kompromissbereit und den Verhältnissen angepasst für den Feind gar keine Gefahr mehr darstellt. </a:t>
            </a:r>
          </a:p>
          <a:p>
            <a:r>
              <a:rPr lang="de-CH" sz="2400" b="1" baseline="30000" dirty="0"/>
              <a:t>Wo Jesus, da auch wir</a:t>
            </a:r>
          </a:p>
          <a:p>
            <a:pPr lvl="1"/>
            <a:r>
              <a:rPr lang="de-CH" sz="2000" baseline="30000" dirty="0"/>
              <a:t>Jesus zeigt in seiner Seligpreisung auch das Ziel der Nachfolge durch Verfolgung hindurch: sein Himmelreich. Dort, wohin Jesus nach Tod und Auferstehung gegangen ist, gehören auch seine Jünger hin.</a:t>
            </a:r>
          </a:p>
        </p:txBody>
      </p:sp>
    </p:spTree>
    <p:extLst>
      <p:ext uri="{BB962C8B-B14F-4D97-AF65-F5344CB8AC3E}">
        <p14:creationId xmlns:p14="http://schemas.microsoft.com/office/powerpoint/2010/main" val="37045844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Was können wir tun?</a:t>
            </a:r>
          </a:p>
        </p:txBody>
      </p:sp>
      <p:sp>
        <p:nvSpPr>
          <p:cNvPr id="3" name="Inhaltsplatzhalter 2"/>
          <p:cNvSpPr>
            <a:spLocks noGrp="1"/>
          </p:cNvSpPr>
          <p:nvPr>
            <p:ph idx="1"/>
          </p:nvPr>
        </p:nvSpPr>
        <p:spPr/>
        <p:txBody>
          <a:bodyPr/>
          <a:lstStyle/>
          <a:p>
            <a:pPr marL="514350" indent="-514350">
              <a:lnSpc>
                <a:spcPct val="150000"/>
              </a:lnSpc>
              <a:buAutoNum type="arabicPeriod"/>
            </a:pPr>
            <a:r>
              <a:rPr lang="de-CH" b="1" dirty="0">
                <a:solidFill>
                  <a:srgbClr val="C00000"/>
                </a:solidFill>
              </a:rPr>
              <a:t>Regelmässig</a:t>
            </a:r>
            <a:r>
              <a:rPr lang="de-CH" b="1" dirty="0"/>
              <a:t> für die verfolgten Christen </a:t>
            </a:r>
            <a:r>
              <a:rPr lang="de-CH" b="1" dirty="0">
                <a:solidFill>
                  <a:srgbClr val="C00000"/>
                </a:solidFill>
              </a:rPr>
              <a:t>im Gebet einstehen.</a:t>
            </a:r>
          </a:p>
          <a:p>
            <a:pPr marL="514350" indent="-514350">
              <a:lnSpc>
                <a:spcPct val="150000"/>
              </a:lnSpc>
              <a:buAutoNum type="arabicPeriod"/>
            </a:pPr>
            <a:r>
              <a:rPr lang="de-CH" b="1" dirty="0">
                <a:solidFill>
                  <a:srgbClr val="C00000"/>
                </a:solidFill>
              </a:rPr>
              <a:t>Dranbleiben</a:t>
            </a:r>
            <a:r>
              <a:rPr lang="de-CH" b="1" dirty="0"/>
              <a:t>; Informationen sammeln und behalten.</a:t>
            </a:r>
          </a:p>
          <a:p>
            <a:pPr marL="514350" indent="-514350">
              <a:lnSpc>
                <a:spcPct val="150000"/>
              </a:lnSpc>
              <a:buFont typeface="+mj-lt"/>
              <a:buAutoNum type="arabicPeriod"/>
            </a:pPr>
            <a:r>
              <a:rPr lang="de-CH" b="1" dirty="0">
                <a:solidFill>
                  <a:srgbClr val="C00000"/>
                </a:solidFill>
              </a:rPr>
              <a:t>Geben</a:t>
            </a:r>
            <a:r>
              <a:rPr lang="de-CH" b="1" dirty="0"/>
              <a:t>, schreiben, reisen, verbreiten.</a:t>
            </a:r>
          </a:p>
        </p:txBody>
      </p:sp>
    </p:spTree>
    <p:extLst>
      <p:ext uri="{BB962C8B-B14F-4D97-AF65-F5344CB8AC3E}">
        <p14:creationId xmlns:p14="http://schemas.microsoft.com/office/powerpoint/2010/main" val="2225353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Die Trends im Index 2020</a:t>
            </a:r>
          </a:p>
        </p:txBody>
      </p:sp>
      <p:sp>
        <p:nvSpPr>
          <p:cNvPr id="3" name="Inhaltsplatzhalter 2"/>
          <p:cNvSpPr>
            <a:spLocks noGrp="1"/>
          </p:cNvSpPr>
          <p:nvPr>
            <p:ph idx="1"/>
          </p:nvPr>
        </p:nvSpPr>
        <p:spPr/>
        <p:txBody>
          <a:bodyPr>
            <a:normAutofit/>
          </a:bodyPr>
          <a:lstStyle/>
          <a:p>
            <a:r>
              <a:rPr lang="de-CH" sz="2400" b="1" baseline="30000" dirty="0"/>
              <a:t>260 Millionen Christen weltweit leiden schwere Verfolgung</a:t>
            </a:r>
            <a:br>
              <a:rPr lang="de-CH" sz="2400" baseline="30000" dirty="0"/>
            </a:br>
            <a:r>
              <a:rPr lang="de-CH" sz="2400" baseline="30000" dirty="0"/>
              <a:t>In schwachen oder «fragilen» Staaten, in denen Rechtsstaatlichkeit und Regierungsführung unwirksam sind, werden die betroffenen christlichen Gemeinschaften von ihren Regierungen nicht geschützt.</a:t>
            </a:r>
          </a:p>
          <a:p>
            <a:r>
              <a:rPr lang="de-CH" sz="2400" b="1" baseline="30000" dirty="0"/>
              <a:t>Digitale Verfolgung – Der Aufstieg des Überwachungsstaates</a:t>
            </a:r>
            <a:br>
              <a:rPr lang="de-CH" sz="2400" b="1" baseline="30000" dirty="0"/>
            </a:br>
            <a:r>
              <a:rPr lang="de-CH" sz="2400" baseline="30000" dirty="0"/>
              <a:t>Autoritäre Staaten, die die Religionsfreiheit bereits stark einschränken, erhöhen die Kontrolle mit Hilfe von biometrischen Technologien und künstlicher Intelligenz.</a:t>
            </a:r>
          </a:p>
          <a:p>
            <a:r>
              <a:rPr lang="de-CH" sz="2400" b="1" baseline="30000" dirty="0"/>
              <a:t>Naher Osten</a:t>
            </a:r>
            <a:br>
              <a:rPr lang="de-CH" sz="2400" baseline="30000" dirty="0"/>
            </a:br>
            <a:r>
              <a:rPr lang="de-CH" sz="2400" baseline="30000" dirty="0"/>
              <a:t>Das Christentum verschwindet aufgrund von Konflikten und Instabilität weiterhin aus dem </a:t>
            </a:r>
            <a:r>
              <a:rPr lang="de-CH" sz="2400" b="1" baseline="30000" dirty="0"/>
              <a:t>Irak (15)</a:t>
            </a:r>
            <a:r>
              <a:rPr lang="de-CH" sz="2400" baseline="30000" dirty="0"/>
              <a:t> und aus </a:t>
            </a:r>
            <a:r>
              <a:rPr lang="de-CH" sz="2400" b="1" baseline="30000" dirty="0"/>
              <a:t>Syrien (11)</a:t>
            </a:r>
            <a:r>
              <a:rPr lang="de-CH" sz="2400" baseline="30000" dirty="0"/>
              <a:t>. Der Irak hat seit 2003 87% seiner christlichen Bevölkerung verloren, Syrien 66% seit 2011.</a:t>
            </a:r>
          </a:p>
        </p:txBody>
      </p:sp>
    </p:spTree>
    <p:extLst>
      <p:ext uri="{BB962C8B-B14F-4D97-AF65-F5344CB8AC3E}">
        <p14:creationId xmlns:p14="http://schemas.microsoft.com/office/powerpoint/2010/main" val="3782724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Weltverfolgungsindex 2020 </a:t>
            </a:r>
            <a:r>
              <a:rPr lang="de-CH" sz="2000" dirty="0"/>
              <a:t>(Auszug)</a:t>
            </a:r>
          </a:p>
        </p:txBody>
      </p:sp>
      <p:sp>
        <p:nvSpPr>
          <p:cNvPr id="5" name="Untertitel 2"/>
          <p:cNvSpPr>
            <a:spLocks noGrp="1"/>
          </p:cNvSpPr>
          <p:nvPr>
            <p:ph idx="1"/>
          </p:nvPr>
        </p:nvSpPr>
        <p:spPr>
          <a:xfrm>
            <a:off x="0" y="1005192"/>
            <a:ext cx="9144000" cy="3527897"/>
          </a:xfrm>
        </p:spPr>
        <p:txBody>
          <a:bodyPr lIns="360000" tIns="360000" rIns="360000">
            <a:normAutofit/>
          </a:bodyPr>
          <a:lstStyle/>
          <a:p>
            <a:pPr marL="0" indent="0" algn="just">
              <a:spcBef>
                <a:spcPts val="0"/>
              </a:spcBef>
              <a:buNone/>
            </a:pPr>
            <a:r>
              <a:rPr lang="de-CH" sz="2400" b="1" dirty="0">
                <a:solidFill>
                  <a:schemeClr val="tx1"/>
                </a:solidFill>
                <a:latin typeface="Arial" panose="020B0604020202020204" pitchFamily="34" charset="0"/>
                <a:cs typeface="Arial" panose="020B0604020202020204" pitchFamily="34" charset="0"/>
              </a:rPr>
              <a:t>	01	Nordkorea 		08	</a:t>
            </a:r>
            <a:r>
              <a:rPr lang="de-CH" sz="2400" b="1" dirty="0">
                <a:latin typeface="Arial" panose="020B0604020202020204" pitchFamily="34" charset="0"/>
                <a:cs typeface="Arial" panose="020B0604020202020204" pitchFamily="34" charset="0"/>
              </a:rPr>
              <a:t>Jemen</a:t>
            </a:r>
            <a:r>
              <a:rPr lang="de-CH" sz="2400" b="1" dirty="0">
                <a:solidFill>
                  <a:schemeClr val="tx1"/>
                </a:solidFill>
                <a:latin typeface="Arial" panose="020B0604020202020204" pitchFamily="34" charset="0"/>
                <a:cs typeface="Arial" panose="020B0604020202020204" pitchFamily="34" charset="0"/>
              </a:rPr>
              <a:t> 	</a:t>
            </a:r>
          </a:p>
          <a:p>
            <a:pPr marL="0" indent="0" algn="just">
              <a:spcBef>
                <a:spcPts val="0"/>
              </a:spcBef>
              <a:buNone/>
            </a:pPr>
            <a:r>
              <a:rPr lang="de-CH" sz="2400" b="1" dirty="0">
                <a:solidFill>
                  <a:schemeClr val="tx1"/>
                </a:solidFill>
                <a:latin typeface="Arial" panose="020B0604020202020204" pitchFamily="34" charset="0"/>
                <a:cs typeface="Arial" panose="020B0604020202020204" pitchFamily="34" charset="0"/>
              </a:rPr>
              <a:t>	02 	Afghanistan		09</a:t>
            </a:r>
            <a:r>
              <a:rPr lang="de-CH" sz="2400" b="1" dirty="0">
                <a:solidFill>
                  <a:schemeClr val="tx1"/>
                </a:solidFill>
                <a:latin typeface="Arial Black" panose="020B0A04020102020204" pitchFamily="34" charset="0"/>
                <a:cs typeface="Arial" panose="020B0604020202020204" pitchFamily="34" charset="0"/>
              </a:rPr>
              <a:t> </a:t>
            </a:r>
            <a:r>
              <a:rPr lang="de-CH" sz="2400" b="1" dirty="0">
                <a:solidFill>
                  <a:schemeClr val="tx1"/>
                </a:solidFill>
                <a:latin typeface="Arial" panose="020B0604020202020204" pitchFamily="34" charset="0"/>
                <a:cs typeface="Arial" panose="020B0604020202020204" pitchFamily="34" charset="0"/>
              </a:rPr>
              <a:t>	Iran</a:t>
            </a:r>
          </a:p>
          <a:p>
            <a:pPr marL="0" indent="0" algn="just">
              <a:spcBef>
                <a:spcPts val="0"/>
              </a:spcBef>
              <a:buNone/>
            </a:pPr>
            <a:r>
              <a:rPr lang="de-CH" sz="2400" b="1" dirty="0">
                <a:solidFill>
                  <a:srgbClr val="C00000"/>
                </a:solidFill>
                <a:latin typeface="Arial" panose="020B0604020202020204" pitchFamily="34" charset="0"/>
                <a:cs typeface="Arial" panose="020B0604020202020204" pitchFamily="34" charset="0"/>
              </a:rPr>
              <a:t>	</a:t>
            </a:r>
            <a:r>
              <a:rPr lang="de-CH" sz="2400" b="1" dirty="0">
                <a:latin typeface="Arial" panose="020B0604020202020204" pitchFamily="34" charset="0"/>
                <a:cs typeface="Arial" panose="020B0604020202020204" pitchFamily="34" charset="0"/>
              </a:rPr>
              <a:t>03 	Somalia</a:t>
            </a:r>
            <a:r>
              <a:rPr lang="de-CH" sz="2400" b="1" dirty="0">
                <a:solidFill>
                  <a:schemeClr val="tx1"/>
                </a:solidFill>
                <a:latin typeface="Arial" panose="020B0604020202020204" pitchFamily="34" charset="0"/>
                <a:cs typeface="Arial" panose="020B0604020202020204" pitchFamily="34" charset="0"/>
              </a:rPr>
              <a:t>			10</a:t>
            </a:r>
            <a:r>
              <a:rPr lang="de-CH" sz="2400" b="1" dirty="0">
                <a:solidFill>
                  <a:schemeClr val="tx1"/>
                </a:solidFill>
                <a:latin typeface="Arial Black" panose="020B0A04020102020204" pitchFamily="34" charset="0"/>
                <a:cs typeface="Arial" panose="020B0604020202020204" pitchFamily="34" charset="0"/>
              </a:rPr>
              <a:t> 	</a:t>
            </a:r>
            <a:r>
              <a:rPr lang="de-CH" sz="2400" b="1" dirty="0">
                <a:solidFill>
                  <a:schemeClr val="tx1"/>
                </a:solidFill>
                <a:latin typeface="Arial" panose="020B0604020202020204" pitchFamily="34" charset="0"/>
                <a:cs typeface="Arial" panose="020B0604020202020204" pitchFamily="34" charset="0"/>
              </a:rPr>
              <a:t>Indien</a:t>
            </a:r>
          </a:p>
          <a:p>
            <a:pPr marL="0" indent="0" algn="just">
              <a:spcBef>
                <a:spcPts val="0"/>
              </a:spcBef>
              <a:buNone/>
            </a:pPr>
            <a:r>
              <a:rPr lang="de-CH" sz="2400" b="1" dirty="0">
                <a:solidFill>
                  <a:schemeClr val="tx1"/>
                </a:solidFill>
                <a:latin typeface="Arial" panose="020B0604020202020204" pitchFamily="34" charset="0"/>
                <a:cs typeface="Arial" panose="020B0604020202020204" pitchFamily="34" charset="0"/>
              </a:rPr>
              <a:t>	04 	</a:t>
            </a:r>
            <a:r>
              <a:rPr lang="de-CH" sz="2400" b="1" dirty="0">
                <a:latin typeface="Arial" panose="020B0604020202020204" pitchFamily="34" charset="0"/>
                <a:cs typeface="Arial" panose="020B0604020202020204" pitchFamily="34" charset="0"/>
              </a:rPr>
              <a:t>Libyen</a:t>
            </a:r>
            <a:r>
              <a:rPr lang="de-CH" sz="2400" b="1" dirty="0">
                <a:solidFill>
                  <a:schemeClr val="tx1"/>
                </a:solidFill>
                <a:latin typeface="Arial" panose="020B0604020202020204" pitchFamily="34" charset="0"/>
                <a:cs typeface="Arial" panose="020B0604020202020204" pitchFamily="34" charset="0"/>
              </a:rPr>
              <a:t>			11	Syrien</a:t>
            </a:r>
          </a:p>
          <a:p>
            <a:pPr marL="0" indent="0" algn="just">
              <a:spcBef>
                <a:spcPts val="0"/>
              </a:spcBef>
              <a:buNone/>
            </a:pPr>
            <a:r>
              <a:rPr lang="de-CH" sz="2400" b="1" dirty="0">
                <a:solidFill>
                  <a:schemeClr val="tx1"/>
                </a:solidFill>
                <a:latin typeface="Arial" panose="020B0604020202020204" pitchFamily="34" charset="0"/>
                <a:cs typeface="Arial" panose="020B0604020202020204" pitchFamily="34" charset="0"/>
              </a:rPr>
              <a:t>	</a:t>
            </a:r>
            <a:r>
              <a:rPr lang="de-CH" sz="2400" b="1" dirty="0">
                <a:solidFill>
                  <a:srgbClr val="C00000"/>
                </a:solidFill>
                <a:effectLst>
                  <a:outerShdw blurRad="38100" dist="38100" dir="2700000" algn="tl">
                    <a:srgbClr val="000000">
                      <a:alpha val="43137"/>
                    </a:srgbClr>
                  </a:outerShdw>
                </a:effectLst>
              </a:rPr>
              <a:t>05 	Pakistan </a:t>
            </a:r>
            <a:r>
              <a:rPr lang="de-CH" sz="2400" b="1" dirty="0">
                <a:solidFill>
                  <a:schemeClr val="tx1"/>
                </a:solidFill>
                <a:latin typeface="Arial" panose="020B0604020202020204" pitchFamily="34" charset="0"/>
                <a:cs typeface="Arial" panose="020B0604020202020204" pitchFamily="34" charset="0"/>
              </a:rPr>
              <a:t>			</a:t>
            </a:r>
            <a:r>
              <a:rPr lang="de-CH" sz="2400" b="1" dirty="0"/>
              <a:t>12	Nigeria</a:t>
            </a:r>
          </a:p>
          <a:p>
            <a:pPr marL="0" indent="0" algn="just">
              <a:spcBef>
                <a:spcPts val="0"/>
              </a:spcBef>
              <a:buNone/>
            </a:pPr>
            <a:r>
              <a:rPr lang="de-CH" sz="2400" b="1" dirty="0">
                <a:solidFill>
                  <a:schemeClr val="tx1"/>
                </a:solidFill>
                <a:latin typeface="Arial" panose="020B0604020202020204" pitchFamily="34" charset="0"/>
                <a:cs typeface="Arial" panose="020B0604020202020204" pitchFamily="34" charset="0"/>
              </a:rPr>
              <a:t>	06 	Eritrea			</a:t>
            </a:r>
            <a:r>
              <a:rPr lang="de-CH" sz="2400" b="1" dirty="0">
                <a:latin typeface="Arial" panose="020B0604020202020204" pitchFamily="34" charset="0"/>
                <a:cs typeface="Arial" panose="020B0604020202020204" pitchFamily="34" charset="0"/>
              </a:rPr>
              <a:t>13	Saudi-Arabien </a:t>
            </a:r>
          </a:p>
          <a:p>
            <a:pPr marL="0" indent="0" algn="just">
              <a:spcBef>
                <a:spcPts val="0"/>
              </a:spcBef>
              <a:buNone/>
            </a:pPr>
            <a:r>
              <a:rPr lang="de-CH" sz="2400" b="1" dirty="0">
                <a:solidFill>
                  <a:schemeClr val="tx1"/>
                </a:solidFill>
                <a:latin typeface="Arial" panose="020B0604020202020204" pitchFamily="34" charset="0"/>
                <a:cs typeface="Arial" panose="020B0604020202020204" pitchFamily="34" charset="0"/>
              </a:rPr>
              <a:t>	07 	Sudan</a:t>
            </a:r>
            <a:r>
              <a:rPr lang="de-CH" sz="2400" b="1" dirty="0">
                <a:solidFill>
                  <a:srgbClr val="C00000"/>
                </a:solidFill>
                <a:latin typeface="Arial" panose="020B0604020202020204" pitchFamily="34" charset="0"/>
                <a:cs typeface="Arial" panose="020B0604020202020204" pitchFamily="34" charset="0"/>
              </a:rPr>
              <a:t>			</a:t>
            </a:r>
            <a:r>
              <a:rPr lang="de-CH" sz="2400" b="1" dirty="0">
                <a:solidFill>
                  <a:srgbClr val="C00000"/>
                </a:solidFill>
                <a:effectLst>
                  <a:outerShdw blurRad="38100" dist="38100" dir="2700000" algn="tl">
                    <a:srgbClr val="000000">
                      <a:alpha val="43137"/>
                    </a:srgbClr>
                  </a:outerShdw>
                </a:effectLst>
              </a:rPr>
              <a:t>17 	Algerien</a:t>
            </a:r>
            <a:endParaRPr lang="de-CH" altLang="fr-FR" sz="24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24346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863E9-E82D-D749-BD1A-3024F0A53D82}"/>
              </a:ext>
            </a:extLst>
          </p:cNvPr>
          <p:cNvSpPr>
            <a:spLocks noGrp="1"/>
          </p:cNvSpPr>
          <p:nvPr>
            <p:ph type="title"/>
          </p:nvPr>
        </p:nvSpPr>
        <p:spPr/>
        <p:txBody>
          <a:bodyPr/>
          <a:lstStyle/>
          <a:p>
            <a:r>
              <a:rPr lang="de-DE" altLang="fr-FR" dirty="0">
                <a:solidFill>
                  <a:srgbClr val="FFFFFF"/>
                </a:solidFill>
                <a:ea typeface="ＭＳ Ｐゴシック" pitchFamily="34" charset="-128"/>
              </a:rPr>
              <a:t>Algerien - Einblick</a:t>
            </a:r>
            <a:endParaRPr lang="de-DE" dirty="0"/>
          </a:p>
        </p:txBody>
      </p:sp>
      <p:sp>
        <p:nvSpPr>
          <p:cNvPr id="3" name="Inhaltsplatzhalter 2">
            <a:extLst>
              <a:ext uri="{FF2B5EF4-FFF2-40B4-BE49-F238E27FC236}">
                <a16:creationId xmlns:a16="http://schemas.microsoft.com/office/drawing/2014/main" id="{5C408ED0-DBB7-6642-81A9-3DD04F9FFCB5}"/>
              </a:ext>
            </a:extLst>
          </p:cNvPr>
          <p:cNvSpPr>
            <a:spLocks noGrp="1"/>
          </p:cNvSpPr>
          <p:nvPr>
            <p:ph idx="1"/>
          </p:nvPr>
        </p:nvSpPr>
        <p:spPr>
          <a:xfrm>
            <a:off x="360000" y="2571750"/>
            <a:ext cx="3960000" cy="2091690"/>
          </a:xfrm>
        </p:spPr>
        <p:txBody>
          <a:bodyPr>
            <a:noAutofit/>
          </a:bodyPr>
          <a:lstStyle/>
          <a:p>
            <a:pPr marL="0" indent="0">
              <a:lnSpc>
                <a:spcPct val="140000"/>
              </a:lnSpc>
              <a:buNone/>
            </a:pPr>
            <a:r>
              <a:rPr lang="de-DE" sz="1400" b="1" dirty="0"/>
              <a:t>Augustinus von </a:t>
            </a:r>
            <a:r>
              <a:rPr lang="de-DE" sz="1400" b="1" dirty="0" err="1"/>
              <a:t>Hippo</a:t>
            </a:r>
            <a:r>
              <a:rPr lang="de-DE" sz="1400" b="1" dirty="0"/>
              <a:t> Regius </a:t>
            </a:r>
            <a:r>
              <a:rPr lang="de-DE" sz="1400" dirty="0"/>
              <a:t>verbreitete das Evangelium bereits im 4. Jahrhundert n. Chr. </a:t>
            </a:r>
          </a:p>
          <a:p>
            <a:pPr marL="0" indent="0">
              <a:lnSpc>
                <a:spcPct val="140000"/>
              </a:lnSpc>
              <a:buNone/>
            </a:pPr>
            <a:r>
              <a:rPr lang="de-DE" sz="1400" dirty="0"/>
              <a:t>Christliche Missionierung ist heute jedoch verboten, auch wenn die algerische Staatsverfassung Religionsfreiheit garantiert. </a:t>
            </a:r>
          </a:p>
        </p:txBody>
      </p:sp>
      <p:sp>
        <p:nvSpPr>
          <p:cNvPr id="5" name="Espace réservé du contenu 4">
            <a:extLst>
              <a:ext uri="{FF2B5EF4-FFF2-40B4-BE49-F238E27FC236}">
                <a16:creationId xmlns:a16="http://schemas.microsoft.com/office/drawing/2014/main" id="{1A89A1B9-A971-4E22-97D9-E756544DDFAF}"/>
              </a:ext>
            </a:extLst>
          </p:cNvPr>
          <p:cNvSpPr>
            <a:spLocks noGrp="1"/>
          </p:cNvSpPr>
          <p:nvPr>
            <p:ph idx="10"/>
          </p:nvPr>
        </p:nvSpPr>
        <p:spPr>
          <a:xfrm>
            <a:off x="4572000" y="2571750"/>
            <a:ext cx="4068000" cy="1388250"/>
          </a:xfrm>
        </p:spPr>
        <p:txBody>
          <a:bodyPr>
            <a:noAutofit/>
          </a:bodyPr>
          <a:lstStyle/>
          <a:p>
            <a:pPr marL="176213" lvl="2" indent="-176213">
              <a:lnSpc>
                <a:spcPct val="140000"/>
              </a:lnSpc>
              <a:spcBef>
                <a:spcPts val="0"/>
              </a:spcBef>
              <a:buFont typeface="Arial" panose="020B0604020202020204" pitchFamily="34" charset="0"/>
              <a:buChar char="•"/>
              <a:tabLst>
                <a:tab pos="176213" algn="l"/>
                <a:tab pos="1436688" algn="l"/>
              </a:tabLst>
            </a:pPr>
            <a:r>
              <a:rPr lang="de-DE" sz="1400" dirty="0">
                <a:solidFill>
                  <a:srgbClr val="C00000"/>
                </a:solidFill>
                <a:latin typeface="Arial" panose="020B0604020202020204" pitchFamily="34" charset="0"/>
                <a:cs typeface="Arial" panose="020B0604020202020204" pitchFamily="34" charset="0"/>
              </a:rPr>
              <a:t>Zahlen: 	</a:t>
            </a:r>
            <a:r>
              <a:rPr lang="de-DE" sz="1400" dirty="0">
                <a:latin typeface="Arial" panose="020B0604020202020204" pitchFamily="34" charset="0"/>
                <a:cs typeface="Arial" panose="020B0604020202020204" pitchFamily="34" charset="0"/>
              </a:rPr>
              <a:t>Einwohner: 42,68 </a:t>
            </a:r>
            <a:r>
              <a:rPr lang="de-DE" sz="1400" dirty="0" err="1">
                <a:latin typeface="Arial" panose="020B0604020202020204" pitchFamily="34" charset="0"/>
                <a:cs typeface="Arial" panose="020B0604020202020204" pitchFamily="34" charset="0"/>
              </a:rPr>
              <a:t>Mio</a:t>
            </a:r>
            <a:endParaRPr lang="de-DE" sz="1400" dirty="0">
              <a:latin typeface="Arial" panose="020B0604020202020204" pitchFamily="34" charset="0"/>
              <a:cs typeface="Arial" panose="020B0604020202020204" pitchFamily="34" charset="0"/>
            </a:endParaRPr>
          </a:p>
          <a:p>
            <a:pPr marL="176213" indent="-176213">
              <a:lnSpc>
                <a:spcPct val="140000"/>
              </a:lnSpc>
              <a:spcBef>
                <a:spcPts val="0"/>
              </a:spcBef>
              <a:buNone/>
              <a:tabLst>
                <a:tab pos="176213" algn="l"/>
                <a:tab pos="1436688" algn="l"/>
              </a:tabLst>
            </a:pPr>
            <a:r>
              <a:rPr lang="de-DE" sz="1400" dirty="0"/>
              <a:t>		Religionen: 99% Sunniten </a:t>
            </a:r>
            <a:br>
              <a:rPr lang="de-DE" sz="1400" dirty="0"/>
            </a:br>
            <a:r>
              <a:rPr lang="de-DE" sz="1400" dirty="0"/>
              <a:t>	(Islam als Staatsreligion)</a:t>
            </a:r>
          </a:p>
          <a:p>
            <a:pPr marL="176213" indent="-176213">
              <a:lnSpc>
                <a:spcPct val="140000"/>
              </a:lnSpc>
              <a:spcBef>
                <a:spcPts val="0"/>
              </a:spcBef>
              <a:buNone/>
              <a:tabLst>
                <a:tab pos="176213" algn="l"/>
                <a:tab pos="1436688" algn="l"/>
              </a:tabLst>
            </a:pPr>
            <a:r>
              <a:rPr lang="de-DE" sz="1400" dirty="0"/>
              <a:t>		ca. 129‘000 Christen</a:t>
            </a:r>
          </a:p>
        </p:txBody>
      </p:sp>
      <p:pic>
        <p:nvPicPr>
          <p:cNvPr id="6" name="Image 5">
            <a:extLst>
              <a:ext uri="{FF2B5EF4-FFF2-40B4-BE49-F238E27FC236}">
                <a16:creationId xmlns:a16="http://schemas.microsoft.com/office/drawing/2014/main" id="{50C23C58-5648-4166-AD81-B69E077CC062}"/>
              </a:ext>
            </a:extLst>
          </p:cNvPr>
          <p:cNvPicPr>
            <a:picLocks noChangeAspect="1"/>
          </p:cNvPicPr>
          <p:nvPr/>
        </p:nvPicPr>
        <p:blipFill rotWithShape="1">
          <a:blip r:embed="rId2"/>
          <a:srcRect t="22400" b="60029"/>
          <a:stretch/>
        </p:blipFill>
        <p:spPr>
          <a:xfrm>
            <a:off x="0" y="986363"/>
            <a:ext cx="9142974" cy="1210572"/>
          </a:xfrm>
          <a:prstGeom prst="rect">
            <a:avLst/>
          </a:prstGeom>
        </p:spPr>
      </p:pic>
    </p:spTree>
    <p:extLst>
      <p:ext uri="{BB962C8B-B14F-4D97-AF65-F5344CB8AC3E}">
        <p14:creationId xmlns:p14="http://schemas.microsoft.com/office/powerpoint/2010/main" val="4259612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863E9-E82D-D749-BD1A-3024F0A53D82}"/>
              </a:ext>
            </a:extLst>
          </p:cNvPr>
          <p:cNvSpPr>
            <a:spLocks noGrp="1"/>
          </p:cNvSpPr>
          <p:nvPr>
            <p:ph type="title"/>
          </p:nvPr>
        </p:nvSpPr>
        <p:spPr/>
        <p:txBody>
          <a:bodyPr/>
          <a:lstStyle/>
          <a:p>
            <a:r>
              <a:rPr lang="de-DE" altLang="fr-FR" dirty="0">
                <a:solidFill>
                  <a:srgbClr val="FFFFFF"/>
                </a:solidFill>
                <a:ea typeface="ＭＳ Ｐゴシック" pitchFamily="34" charset="-128"/>
              </a:rPr>
              <a:t>Algerien - Übersicht</a:t>
            </a:r>
            <a:endParaRPr lang="de-DE" dirty="0"/>
          </a:p>
        </p:txBody>
      </p:sp>
      <p:sp>
        <p:nvSpPr>
          <p:cNvPr id="3" name="Inhaltsplatzhalter 2">
            <a:extLst>
              <a:ext uri="{FF2B5EF4-FFF2-40B4-BE49-F238E27FC236}">
                <a16:creationId xmlns:a16="http://schemas.microsoft.com/office/drawing/2014/main" id="{5C408ED0-DBB7-6642-81A9-3DD04F9FFCB5}"/>
              </a:ext>
            </a:extLst>
          </p:cNvPr>
          <p:cNvSpPr>
            <a:spLocks noGrp="1"/>
          </p:cNvSpPr>
          <p:nvPr>
            <p:ph idx="1"/>
          </p:nvPr>
        </p:nvSpPr>
        <p:spPr>
          <a:xfrm>
            <a:off x="360000" y="1369217"/>
            <a:ext cx="3276000" cy="3600000"/>
          </a:xfrm>
        </p:spPr>
        <p:txBody>
          <a:bodyPr>
            <a:normAutofit/>
          </a:bodyPr>
          <a:lstStyle/>
          <a:p>
            <a:pPr marL="176213" indent="-176213">
              <a:lnSpc>
                <a:spcPct val="140000"/>
              </a:lnSpc>
            </a:pPr>
            <a:r>
              <a:rPr lang="de-DE" sz="1200" dirty="0">
                <a:solidFill>
                  <a:srgbClr val="C00000"/>
                </a:solidFill>
              </a:rPr>
              <a:t>Seit November 2017</a:t>
            </a:r>
            <a:br>
              <a:rPr lang="de-DE" sz="1200" dirty="0">
                <a:solidFill>
                  <a:srgbClr val="C00000"/>
                </a:solidFill>
              </a:rPr>
            </a:br>
            <a:r>
              <a:rPr lang="de-DE" sz="1200" dirty="0"/>
              <a:t>wurden die meisten Gemeinden der Vereinigung Protestantischer Kirchen Algerien aufgefordert, ihre staatliche Zulassung vorzulegen. Weil das nicht möglich ist, wurden bereits über 15 Kirchen geschlossen. Pastor Salah sagt: «Wir haben so viele Christen mit muslimischem Hintergrund. Das missfällt den Behörden.» </a:t>
            </a:r>
          </a:p>
          <a:p>
            <a:pPr marL="176213" indent="-176213">
              <a:lnSpc>
                <a:spcPct val="140000"/>
              </a:lnSpc>
            </a:pPr>
            <a:r>
              <a:rPr lang="de-DE" sz="1200" dirty="0">
                <a:solidFill>
                  <a:srgbClr val="C00000"/>
                </a:solidFill>
              </a:rPr>
              <a:t>Religiöse Bildung, </a:t>
            </a:r>
            <a:r>
              <a:rPr lang="de-DE" sz="1200" dirty="0"/>
              <a:t>die auf islamischen Prinzipen basiert ist in allen Grund- und Sekundarschulen Pflicht. </a:t>
            </a:r>
          </a:p>
        </p:txBody>
      </p:sp>
      <p:sp>
        <p:nvSpPr>
          <p:cNvPr id="4" name="Espace réservé du contenu 3">
            <a:extLst>
              <a:ext uri="{FF2B5EF4-FFF2-40B4-BE49-F238E27FC236}">
                <a16:creationId xmlns:a16="http://schemas.microsoft.com/office/drawing/2014/main" id="{88361FB1-B7CE-416B-AE8D-FB27121AB1AE}"/>
              </a:ext>
            </a:extLst>
          </p:cNvPr>
          <p:cNvSpPr>
            <a:spLocks noGrp="1"/>
          </p:cNvSpPr>
          <p:nvPr>
            <p:ph idx="10"/>
          </p:nvPr>
        </p:nvSpPr>
        <p:spPr>
          <a:xfrm>
            <a:off x="3708000" y="1368000"/>
            <a:ext cx="3276000" cy="2520000"/>
          </a:xfrm>
        </p:spPr>
        <p:txBody>
          <a:bodyPr>
            <a:noAutofit/>
          </a:bodyPr>
          <a:lstStyle/>
          <a:p>
            <a:pPr marL="176213" indent="-176213">
              <a:lnSpc>
                <a:spcPct val="140000"/>
              </a:lnSpc>
            </a:pPr>
            <a:r>
              <a:rPr lang="de-DE" sz="1200" dirty="0">
                <a:solidFill>
                  <a:srgbClr val="C00000"/>
                </a:solidFill>
              </a:rPr>
              <a:t>Jeder Versuch, </a:t>
            </a:r>
            <a:r>
              <a:rPr lang="de-DE" sz="1200" dirty="0"/>
              <a:t>einen Muslim von einem anderen Glauben zu überzeugen und ihn zum Verlassen des Islam zu ermutigen, ist gesetzlich verboten und kann mit bis zu 3 Jahren Haft bestraft werden.  </a:t>
            </a:r>
          </a:p>
          <a:p>
            <a:pPr marL="176213" indent="-176213">
              <a:lnSpc>
                <a:spcPct val="140000"/>
              </a:lnSpc>
            </a:pPr>
            <a:r>
              <a:rPr lang="de-DE" sz="1200" dirty="0">
                <a:solidFill>
                  <a:srgbClr val="C00000"/>
                </a:solidFill>
              </a:rPr>
              <a:t>Christen stehen unter Beobachtung. </a:t>
            </a:r>
            <a:r>
              <a:rPr lang="de-DE" sz="1200" dirty="0"/>
              <a:t>Die Sicherheitskräfte überwachen Telefon und E-Mails.</a:t>
            </a:r>
            <a:endParaRPr lang="de-DE" sz="1200" dirty="0">
              <a:solidFill>
                <a:srgbClr val="C00000"/>
              </a:solidFill>
            </a:endParaRPr>
          </a:p>
        </p:txBody>
      </p:sp>
      <p:pic>
        <p:nvPicPr>
          <p:cNvPr id="5" name="Image 4">
            <a:extLst>
              <a:ext uri="{FF2B5EF4-FFF2-40B4-BE49-F238E27FC236}">
                <a16:creationId xmlns:a16="http://schemas.microsoft.com/office/drawing/2014/main" id="{0998BAA5-74DF-46F8-ADC2-8FAA991E3815}"/>
              </a:ext>
            </a:extLst>
          </p:cNvPr>
          <p:cNvPicPr>
            <a:picLocks noChangeAspect="1"/>
          </p:cNvPicPr>
          <p:nvPr/>
        </p:nvPicPr>
        <p:blipFill rotWithShape="1">
          <a:blip r:embed="rId2"/>
          <a:srcRect l="30044" r="11829"/>
          <a:stretch/>
        </p:blipFill>
        <p:spPr>
          <a:xfrm>
            <a:off x="6982691" y="1010888"/>
            <a:ext cx="2161309" cy="2801753"/>
          </a:xfrm>
          <a:prstGeom prst="rect">
            <a:avLst/>
          </a:prstGeom>
        </p:spPr>
      </p:pic>
    </p:spTree>
    <p:extLst>
      <p:ext uri="{BB962C8B-B14F-4D97-AF65-F5344CB8AC3E}">
        <p14:creationId xmlns:p14="http://schemas.microsoft.com/office/powerpoint/2010/main" val="3392027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863E9-E82D-D749-BD1A-3024F0A53D82}"/>
              </a:ext>
            </a:extLst>
          </p:cNvPr>
          <p:cNvSpPr>
            <a:spLocks noGrp="1"/>
          </p:cNvSpPr>
          <p:nvPr>
            <p:ph type="title"/>
          </p:nvPr>
        </p:nvSpPr>
        <p:spPr/>
        <p:txBody>
          <a:bodyPr/>
          <a:lstStyle/>
          <a:p>
            <a:r>
              <a:rPr lang="de-DE" altLang="fr-FR" dirty="0">
                <a:solidFill>
                  <a:srgbClr val="FFFFFF"/>
                </a:solidFill>
                <a:ea typeface="ＭＳ Ｐゴシック" pitchFamily="34" charset="-128"/>
              </a:rPr>
              <a:t>Algerien – Wir beten</a:t>
            </a:r>
            <a:endParaRPr lang="de-DE" dirty="0"/>
          </a:p>
        </p:txBody>
      </p:sp>
      <p:sp>
        <p:nvSpPr>
          <p:cNvPr id="3" name="Inhaltsplatzhalter 2">
            <a:extLst>
              <a:ext uri="{FF2B5EF4-FFF2-40B4-BE49-F238E27FC236}">
                <a16:creationId xmlns:a16="http://schemas.microsoft.com/office/drawing/2014/main" id="{5C408ED0-DBB7-6642-81A9-3DD04F9FFCB5}"/>
              </a:ext>
            </a:extLst>
          </p:cNvPr>
          <p:cNvSpPr>
            <a:spLocks noGrp="1"/>
          </p:cNvSpPr>
          <p:nvPr>
            <p:ph idx="1"/>
          </p:nvPr>
        </p:nvSpPr>
        <p:spPr>
          <a:xfrm>
            <a:off x="360000" y="1369217"/>
            <a:ext cx="3240000" cy="3420000"/>
          </a:xfrm>
        </p:spPr>
        <p:txBody>
          <a:bodyPr>
            <a:normAutofit/>
          </a:bodyPr>
          <a:lstStyle/>
          <a:p>
            <a:pPr marL="177800" indent="-179388">
              <a:lnSpc>
                <a:spcPct val="140000"/>
              </a:lnSpc>
            </a:pPr>
            <a:r>
              <a:rPr lang="de-DE" sz="1400" dirty="0">
                <a:solidFill>
                  <a:srgbClr val="C00000"/>
                </a:solidFill>
              </a:rPr>
              <a:t>Für alle Christen, </a:t>
            </a:r>
            <a:r>
              <a:rPr lang="de-DE" sz="1400" dirty="0"/>
              <a:t>dass sie weiter mutig das Evangelium verkünden.</a:t>
            </a:r>
          </a:p>
          <a:p>
            <a:pPr marL="177800" indent="-179388">
              <a:lnSpc>
                <a:spcPct val="140000"/>
              </a:lnSpc>
            </a:pPr>
            <a:r>
              <a:rPr lang="de-DE" sz="1400" dirty="0">
                <a:solidFill>
                  <a:srgbClr val="C00000"/>
                </a:solidFill>
              </a:rPr>
              <a:t>Für Kinder aus christlichen Familien, </a:t>
            </a:r>
            <a:r>
              <a:rPr lang="de-DE" sz="1400" dirty="0"/>
              <a:t>dass sie standhaft sind, wenn sie wegen ihres Glaubens diskriminiert und bedroht werden.</a:t>
            </a:r>
          </a:p>
          <a:p>
            <a:pPr marL="177800" indent="-179388">
              <a:lnSpc>
                <a:spcPct val="140000"/>
              </a:lnSpc>
            </a:pPr>
            <a:r>
              <a:rPr lang="de-DE" sz="1400" dirty="0">
                <a:solidFill>
                  <a:srgbClr val="C00000"/>
                </a:solidFill>
              </a:rPr>
              <a:t>Für die Wiedereröffnung aller Kirchen </a:t>
            </a:r>
            <a:r>
              <a:rPr lang="de-DE" sz="1400" dirty="0"/>
              <a:t>und für ihre staatliche Zulassung mit allen Dokumenten.</a:t>
            </a:r>
          </a:p>
        </p:txBody>
      </p:sp>
      <p:sp>
        <p:nvSpPr>
          <p:cNvPr id="4" name="Espace réservé du contenu 3">
            <a:extLst>
              <a:ext uri="{FF2B5EF4-FFF2-40B4-BE49-F238E27FC236}">
                <a16:creationId xmlns:a16="http://schemas.microsoft.com/office/drawing/2014/main" id="{DDD05304-8792-428D-9025-084D2EA6A4AC}"/>
              </a:ext>
            </a:extLst>
          </p:cNvPr>
          <p:cNvSpPr>
            <a:spLocks noGrp="1"/>
          </p:cNvSpPr>
          <p:nvPr>
            <p:ph idx="10"/>
          </p:nvPr>
        </p:nvSpPr>
        <p:spPr>
          <a:xfrm>
            <a:off x="3600000" y="1368000"/>
            <a:ext cx="3240000" cy="2590256"/>
          </a:xfrm>
        </p:spPr>
        <p:txBody>
          <a:bodyPr/>
          <a:lstStyle/>
          <a:p>
            <a:pPr marL="176213" indent="-176213">
              <a:lnSpc>
                <a:spcPct val="140000"/>
              </a:lnSpc>
            </a:pPr>
            <a:r>
              <a:rPr lang="de-DE" sz="1400" dirty="0">
                <a:solidFill>
                  <a:srgbClr val="C00000"/>
                </a:solidFill>
              </a:rPr>
              <a:t>Für die Obrigkeit im Land, </a:t>
            </a:r>
            <a:r>
              <a:rPr lang="de-DE" sz="1400" dirty="0"/>
              <a:t>dass sie zur Erkenntnis der Wahrheit des Evangeliums gelangen, und dafür, dass sie ihr Volk mit Weisheit und Freiheit regieren</a:t>
            </a:r>
          </a:p>
          <a:p>
            <a:pPr marL="0" indent="0">
              <a:buNone/>
            </a:pPr>
            <a:endParaRPr lang="fr-CH" dirty="0"/>
          </a:p>
        </p:txBody>
      </p:sp>
      <p:pic>
        <p:nvPicPr>
          <p:cNvPr id="5" name="Image 4">
            <a:extLst>
              <a:ext uri="{FF2B5EF4-FFF2-40B4-BE49-F238E27FC236}">
                <a16:creationId xmlns:a16="http://schemas.microsoft.com/office/drawing/2014/main" id="{1EF11917-85BC-47A7-BE6D-BA88EF5B9E48}"/>
              </a:ext>
            </a:extLst>
          </p:cNvPr>
          <p:cNvPicPr>
            <a:picLocks noChangeAspect="1"/>
          </p:cNvPicPr>
          <p:nvPr/>
        </p:nvPicPr>
        <p:blipFill rotWithShape="1">
          <a:blip r:embed="rId2"/>
          <a:srcRect l="10472" r="35344"/>
          <a:stretch/>
        </p:blipFill>
        <p:spPr>
          <a:xfrm>
            <a:off x="7014754" y="997192"/>
            <a:ext cx="2129246" cy="2961064"/>
          </a:xfrm>
          <a:prstGeom prst="rect">
            <a:avLst/>
          </a:prstGeom>
        </p:spPr>
      </p:pic>
    </p:spTree>
    <p:extLst>
      <p:ext uri="{BB962C8B-B14F-4D97-AF65-F5344CB8AC3E}">
        <p14:creationId xmlns:p14="http://schemas.microsoft.com/office/powerpoint/2010/main" val="1748389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863E9-E82D-D749-BD1A-3024F0A53D82}"/>
              </a:ext>
            </a:extLst>
          </p:cNvPr>
          <p:cNvSpPr>
            <a:spLocks noGrp="1"/>
          </p:cNvSpPr>
          <p:nvPr>
            <p:ph type="title"/>
          </p:nvPr>
        </p:nvSpPr>
        <p:spPr/>
        <p:txBody>
          <a:bodyPr/>
          <a:lstStyle/>
          <a:p>
            <a:r>
              <a:rPr lang="de-DE" dirty="0">
                <a:solidFill>
                  <a:srgbClr val="FFFFFF"/>
                </a:solidFill>
                <a:ea typeface="ＭＳ Ｐゴシック" pitchFamily="34" charset="-128"/>
              </a:rPr>
              <a:t>KUBA – Übersicht</a:t>
            </a:r>
            <a:endParaRPr lang="de-DE" dirty="0"/>
          </a:p>
        </p:txBody>
      </p:sp>
      <p:sp>
        <p:nvSpPr>
          <p:cNvPr id="3" name="Inhaltsplatzhalter 2">
            <a:extLst>
              <a:ext uri="{FF2B5EF4-FFF2-40B4-BE49-F238E27FC236}">
                <a16:creationId xmlns:a16="http://schemas.microsoft.com/office/drawing/2014/main" id="{5C408ED0-DBB7-6642-81A9-3DD04F9FFCB5}"/>
              </a:ext>
            </a:extLst>
          </p:cNvPr>
          <p:cNvSpPr>
            <a:spLocks noGrp="1"/>
          </p:cNvSpPr>
          <p:nvPr>
            <p:ph idx="1"/>
          </p:nvPr>
        </p:nvSpPr>
        <p:spPr>
          <a:xfrm>
            <a:off x="360000" y="1369218"/>
            <a:ext cx="5688000" cy="3417951"/>
          </a:xfrm>
        </p:spPr>
        <p:txBody>
          <a:bodyPr>
            <a:normAutofit/>
          </a:bodyPr>
          <a:lstStyle/>
          <a:p>
            <a:r>
              <a:rPr lang="de-DE" dirty="0"/>
              <a:t>11 Millionen Einwohner</a:t>
            </a:r>
          </a:p>
          <a:p>
            <a:r>
              <a:rPr lang="de-DE" dirty="0"/>
              <a:t>Ca. 60 % Namens-Christen (v.a. katholisch), 23% Atheisten, ¼ Nachfahren aus Afrika (seit der Sklaverei)</a:t>
            </a:r>
          </a:p>
          <a:p>
            <a:r>
              <a:rPr lang="de-DE" dirty="0"/>
              <a:t>Heute &gt;10% evangelische Christen!</a:t>
            </a:r>
          </a:p>
          <a:p>
            <a:r>
              <a:rPr lang="de-DE" dirty="0"/>
              <a:t>1492 Spanische Kolonie (Kolumbus)</a:t>
            </a:r>
          </a:p>
          <a:p>
            <a:r>
              <a:rPr lang="de-DE" dirty="0"/>
              <a:t>1959 Kommunismus, Fidel Castro </a:t>
            </a:r>
          </a:p>
          <a:p>
            <a:r>
              <a:rPr lang="de-DE" dirty="0"/>
              <a:t>Hunger &amp; Mangel wegen defekter Wirtschaft</a:t>
            </a:r>
          </a:p>
          <a:p>
            <a:r>
              <a:rPr lang="de-DE" dirty="0"/>
              <a:t>Tourismus: Beliebte Karibikinsel</a:t>
            </a:r>
          </a:p>
        </p:txBody>
      </p:sp>
      <p:pic>
        <p:nvPicPr>
          <p:cNvPr id="4" name="DSCN1422.jpeg" descr="DSCN1422.jpeg">
            <a:extLst>
              <a:ext uri="{FF2B5EF4-FFF2-40B4-BE49-F238E27FC236}">
                <a16:creationId xmlns:a16="http://schemas.microsoft.com/office/drawing/2014/main" id="{79FFE8FE-C169-854B-9FB5-02155597271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24919" t="9234" r="22811" b="25939"/>
          <a:stretch/>
        </p:blipFill>
        <p:spPr>
          <a:xfrm>
            <a:off x="6048000" y="999858"/>
            <a:ext cx="3096000" cy="2879933"/>
          </a:xfrm>
          <a:prstGeom prst="rect">
            <a:avLst/>
          </a:prstGeom>
          <a:ln w="12700">
            <a:miter lim="400000"/>
          </a:ln>
        </p:spPr>
      </p:pic>
    </p:spTree>
    <p:extLst>
      <p:ext uri="{BB962C8B-B14F-4D97-AF65-F5344CB8AC3E}">
        <p14:creationId xmlns:p14="http://schemas.microsoft.com/office/powerpoint/2010/main" val="964791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863E9-E82D-D749-BD1A-3024F0A53D82}"/>
              </a:ext>
            </a:extLst>
          </p:cNvPr>
          <p:cNvSpPr>
            <a:spLocks noGrp="1"/>
          </p:cNvSpPr>
          <p:nvPr>
            <p:ph type="title"/>
          </p:nvPr>
        </p:nvSpPr>
        <p:spPr/>
        <p:txBody>
          <a:bodyPr/>
          <a:lstStyle/>
          <a:p>
            <a:r>
              <a:rPr lang="de-DE" dirty="0">
                <a:solidFill>
                  <a:srgbClr val="FFFFFF"/>
                </a:solidFill>
                <a:ea typeface="ＭＳ Ｐゴシック" pitchFamily="34" charset="-128"/>
              </a:rPr>
              <a:t>KUBA – Aktuell</a:t>
            </a:r>
            <a:endParaRPr lang="de-DE" dirty="0"/>
          </a:p>
        </p:txBody>
      </p:sp>
      <p:sp>
        <p:nvSpPr>
          <p:cNvPr id="3" name="Inhaltsplatzhalter 2">
            <a:extLst>
              <a:ext uri="{FF2B5EF4-FFF2-40B4-BE49-F238E27FC236}">
                <a16:creationId xmlns:a16="http://schemas.microsoft.com/office/drawing/2014/main" id="{5C408ED0-DBB7-6642-81A9-3DD04F9FFCB5}"/>
              </a:ext>
            </a:extLst>
          </p:cNvPr>
          <p:cNvSpPr>
            <a:spLocks noGrp="1"/>
          </p:cNvSpPr>
          <p:nvPr>
            <p:ph idx="1"/>
          </p:nvPr>
        </p:nvSpPr>
        <p:spPr>
          <a:xfrm>
            <a:off x="360000" y="1369218"/>
            <a:ext cx="5688000" cy="3417951"/>
          </a:xfrm>
        </p:spPr>
        <p:txBody>
          <a:bodyPr>
            <a:normAutofit lnSpcReduction="10000"/>
          </a:bodyPr>
          <a:lstStyle/>
          <a:p>
            <a:r>
              <a:rPr lang="de-DE" dirty="0"/>
              <a:t>Öl-Lieferant Venezuela steckt selber in der Krise, das fehlende Erdöl führt zu Teuerung und mehr Mangel in Kuba</a:t>
            </a:r>
          </a:p>
          <a:p>
            <a:r>
              <a:rPr lang="de-DE" dirty="0"/>
              <a:t>Während </a:t>
            </a:r>
            <a:r>
              <a:rPr lang="de-CH" dirty="0"/>
              <a:t>«</a:t>
            </a:r>
            <a:r>
              <a:rPr lang="de-DE" dirty="0"/>
              <a:t>Covid-19</a:t>
            </a:r>
            <a:r>
              <a:rPr lang="de-CH" dirty="0"/>
              <a:t>»</a:t>
            </a:r>
            <a:r>
              <a:rPr lang="de-DE" dirty="0"/>
              <a:t> fallen zusätzlich Einnahmen aus dem Tourismus aus. </a:t>
            </a:r>
          </a:p>
          <a:p>
            <a:r>
              <a:rPr lang="de-DE" dirty="0"/>
              <a:t>Dienste kubanischer Ärzte z.B. in Haiti geraten in Verrufe (Ausbeutung)</a:t>
            </a:r>
          </a:p>
          <a:p>
            <a:r>
              <a:rPr lang="de-DE" dirty="0"/>
              <a:t>Nach Fidel Castros Tod (2016) regiert sein Bruder Raul, neuer Premierminister ist </a:t>
            </a:r>
            <a:r>
              <a:rPr lang="de-CH" dirty="0"/>
              <a:t>Miguel Díaz-</a:t>
            </a:r>
            <a:r>
              <a:rPr lang="de-CH" dirty="0" err="1"/>
              <a:t>Canel</a:t>
            </a:r>
            <a:r>
              <a:rPr lang="de-CH" dirty="0"/>
              <a:t>.</a:t>
            </a:r>
          </a:p>
          <a:p>
            <a:r>
              <a:rPr lang="de-CH" dirty="0"/>
              <a:t>«Öffnungen» sind leider oft nur Propaganda</a:t>
            </a:r>
            <a:endParaRPr lang="de-DE" dirty="0"/>
          </a:p>
          <a:p>
            <a:endParaRPr lang="de-DE" dirty="0"/>
          </a:p>
        </p:txBody>
      </p:sp>
      <p:pic>
        <p:nvPicPr>
          <p:cNvPr id="6" name="Grafik 5" descr="Ein Bild, das Mann, drinnen, Person, Gebäude enthält.&#10;&#10;Automatisch generierte Beschreibung">
            <a:extLst>
              <a:ext uri="{FF2B5EF4-FFF2-40B4-BE49-F238E27FC236}">
                <a16:creationId xmlns:a16="http://schemas.microsoft.com/office/drawing/2014/main" id="{4ADEE987-FF7F-0246-AB12-D5AFF0E0258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28796" t="8544" r="10803" b="7353"/>
          <a:stretch/>
        </p:blipFill>
        <p:spPr>
          <a:xfrm>
            <a:off x="6048000" y="1013720"/>
            <a:ext cx="3096000" cy="2874615"/>
          </a:xfrm>
          <a:prstGeom prst="rect">
            <a:avLst/>
          </a:prstGeom>
        </p:spPr>
      </p:pic>
    </p:spTree>
    <p:extLst>
      <p:ext uri="{BB962C8B-B14F-4D97-AF65-F5344CB8AC3E}">
        <p14:creationId xmlns:p14="http://schemas.microsoft.com/office/powerpoint/2010/main" val="20617729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863E9-E82D-D749-BD1A-3024F0A53D82}"/>
              </a:ext>
            </a:extLst>
          </p:cNvPr>
          <p:cNvSpPr>
            <a:spLocks noGrp="1"/>
          </p:cNvSpPr>
          <p:nvPr>
            <p:ph type="title"/>
          </p:nvPr>
        </p:nvSpPr>
        <p:spPr/>
        <p:txBody>
          <a:bodyPr/>
          <a:lstStyle/>
          <a:p>
            <a:r>
              <a:rPr lang="de-DE" dirty="0">
                <a:solidFill>
                  <a:srgbClr val="FFFFFF"/>
                </a:solidFill>
                <a:ea typeface="ＭＳ Ｐゴシック" pitchFamily="34" charset="-128"/>
              </a:rPr>
              <a:t>KUBA – Christen</a:t>
            </a:r>
            <a:endParaRPr lang="de-DE" dirty="0"/>
          </a:p>
        </p:txBody>
      </p:sp>
      <p:sp>
        <p:nvSpPr>
          <p:cNvPr id="3" name="Inhaltsplatzhalter 2">
            <a:extLst>
              <a:ext uri="{FF2B5EF4-FFF2-40B4-BE49-F238E27FC236}">
                <a16:creationId xmlns:a16="http://schemas.microsoft.com/office/drawing/2014/main" id="{5C408ED0-DBB7-6642-81A9-3DD04F9FFCB5}"/>
              </a:ext>
            </a:extLst>
          </p:cNvPr>
          <p:cNvSpPr>
            <a:spLocks noGrp="1"/>
          </p:cNvSpPr>
          <p:nvPr>
            <p:ph idx="1"/>
          </p:nvPr>
        </p:nvSpPr>
        <p:spPr>
          <a:xfrm>
            <a:off x="360000" y="1369218"/>
            <a:ext cx="5688000" cy="3417951"/>
          </a:xfrm>
        </p:spPr>
        <p:txBody>
          <a:bodyPr/>
          <a:lstStyle/>
          <a:p>
            <a:r>
              <a:rPr lang="de-DE" dirty="0"/>
              <a:t>Der atheistische Sozialismus der Castros sieht gläubige Christen als Bedrohung.</a:t>
            </a:r>
          </a:p>
          <a:p>
            <a:r>
              <a:rPr lang="de-DE" dirty="0"/>
              <a:t>Nach dem Ausnahmezustand der 90er setzt ein massiver Gemeindewachstum ein, viele Hauskirchen werden gegründet.</a:t>
            </a:r>
          </a:p>
          <a:p>
            <a:r>
              <a:rPr lang="de-DE" dirty="0"/>
              <a:t>Die Behörden sprechen von &gt; 10% Christen.</a:t>
            </a:r>
          </a:p>
          <a:p>
            <a:r>
              <a:rPr lang="de-DE" dirty="0"/>
              <a:t>2019: Gründung der evangelischen Allianz. Ihre Leiter werden folgend besonders verfolgt.</a:t>
            </a:r>
          </a:p>
          <a:p>
            <a:r>
              <a:rPr lang="de-DE" dirty="0"/>
              <a:t>Übergriffe gegen Christen nehmen wieder zu.</a:t>
            </a:r>
          </a:p>
        </p:txBody>
      </p:sp>
      <p:pic>
        <p:nvPicPr>
          <p:cNvPr id="6" name="Grafik 5" descr="Ein Bild, das Person, Decke, Personen, Gruppe enthält.&#10;&#10;Automatisch generierte Beschreibung">
            <a:extLst>
              <a:ext uri="{FF2B5EF4-FFF2-40B4-BE49-F238E27FC236}">
                <a16:creationId xmlns:a16="http://schemas.microsoft.com/office/drawing/2014/main" id="{81742D2F-2BBE-0049-855B-172FE1AFB2F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10787" r="8671" b="16"/>
          <a:stretch/>
        </p:blipFill>
        <p:spPr>
          <a:xfrm>
            <a:off x="6048000" y="1000334"/>
            <a:ext cx="3096000" cy="2884491"/>
          </a:xfrm>
          <a:prstGeom prst="rect">
            <a:avLst/>
          </a:prstGeom>
        </p:spPr>
      </p:pic>
    </p:spTree>
    <p:extLst>
      <p:ext uri="{BB962C8B-B14F-4D97-AF65-F5344CB8AC3E}">
        <p14:creationId xmlns:p14="http://schemas.microsoft.com/office/powerpoint/2010/main" val="2985285476"/>
      </p:ext>
    </p:extLst>
  </p:cSld>
  <p:clrMapOvr>
    <a:masterClrMapping/>
  </p:clrMapOvr>
</p:sld>
</file>

<file path=ppt/theme/theme1.xml><?xml version="1.0" encoding="utf-8"?>
<a:theme xmlns:a="http://schemas.openxmlformats.org/drawingml/2006/main" name="CH-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F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42DB2E9ED582544A8AEA7854828B5FF" ma:contentTypeVersion="10" ma:contentTypeDescription="Create a new document." ma:contentTypeScope="" ma:versionID="8caf0e28dab2f4bb697ec050c1c97e43">
  <xsd:schema xmlns:xsd="http://www.w3.org/2001/XMLSchema" xmlns:xs="http://www.w3.org/2001/XMLSchema" xmlns:p="http://schemas.microsoft.com/office/2006/metadata/properties" xmlns:ns2="fb3e6aff-b14c-4543-9d40-561609762d8e" targetNamespace="http://schemas.microsoft.com/office/2006/metadata/properties" ma:root="true" ma:fieldsID="90935b81333360ab35c065bd5599732d" ns2:_="">
    <xsd:import namespace="fb3e6aff-b14c-4543-9d40-561609762d8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3e6aff-b14c-4543-9d40-561609762d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5EC4BAD-2D62-466A-8282-31D49AAE90DD}">
  <ds:schemaRefs>
    <ds:schemaRef ds:uri="http://schemas.microsoft.com/office/2006/metadata/contentType"/>
    <ds:schemaRef ds:uri="http://schemas.microsoft.com/office/2006/metadata/properties/metaAttributes"/>
    <ds:schemaRef ds:uri="http://www.w3.org/2000/xmlns/"/>
    <ds:schemaRef ds:uri="http://www.w3.org/2001/XMLSchema"/>
    <ds:schemaRef ds:uri="fb3e6aff-b14c-4543-9d40-561609762d8e"/>
  </ds:schemaRefs>
</ds:datastoreItem>
</file>

<file path=customXml/itemProps2.xml><?xml version="1.0" encoding="utf-8"?>
<ds:datastoreItem xmlns:ds="http://schemas.openxmlformats.org/officeDocument/2006/customXml" ds:itemID="{612973B9-B09E-4E8C-AC7A-D7C4F93CF1F5}">
  <ds:schemaRefs>
    <ds:schemaRef ds:uri="http://schemas.microsoft.com/office/2006/metadata/properties"/>
    <ds:schemaRef ds:uri="http://www.w3.org/2000/xmlns/"/>
  </ds:schemaRefs>
</ds:datastoreItem>
</file>

<file path=customXml/itemProps3.xml><?xml version="1.0" encoding="utf-8"?>
<ds:datastoreItem xmlns:ds="http://schemas.openxmlformats.org/officeDocument/2006/customXml" ds:itemID="{6F39DD6F-DE31-4481-873B-29C26EC3D59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1019</Words>
  <Application>Microsoft Office PowerPoint</Application>
  <PresentationFormat>Bildschirmpräsentation (16:9)</PresentationFormat>
  <Paragraphs>96</Paragraphs>
  <Slides>18</Slides>
  <Notes>0</Notes>
  <HiddenSlides>0</HiddenSlides>
  <MMClips>0</MMClips>
  <ScaleCrop>false</ScaleCrop>
  <HeadingPairs>
    <vt:vector size="4" baseType="variant">
      <vt:variant>
        <vt:lpstr>Design</vt:lpstr>
      </vt:variant>
      <vt:variant>
        <vt:i4>2</vt:i4>
      </vt:variant>
      <vt:variant>
        <vt:lpstr>Folientitel</vt:lpstr>
      </vt:variant>
      <vt:variant>
        <vt:i4>18</vt:i4>
      </vt:variant>
    </vt:vector>
  </HeadingPairs>
  <TitlesOfParts>
    <vt:vector size="20" baseType="lpstr">
      <vt:lpstr>CH-DE</vt:lpstr>
      <vt:lpstr>CH-FR</vt:lpstr>
      <vt:lpstr>PowerPoint-Präsentation</vt:lpstr>
      <vt:lpstr>Die Trends im Index 2020</vt:lpstr>
      <vt:lpstr>Weltverfolgungsindex 2020 (Auszug)</vt:lpstr>
      <vt:lpstr>Algerien - Einblick</vt:lpstr>
      <vt:lpstr>Algerien - Übersicht</vt:lpstr>
      <vt:lpstr>Algerien – Wir beten</vt:lpstr>
      <vt:lpstr>KUBA – Übersicht</vt:lpstr>
      <vt:lpstr>KUBA – Aktuell</vt:lpstr>
      <vt:lpstr>KUBA – Christen</vt:lpstr>
      <vt:lpstr>KUBA – Verfolgung</vt:lpstr>
      <vt:lpstr>KUBA – Wir beten für</vt:lpstr>
      <vt:lpstr>PAKISTAN – Übersicht </vt:lpstr>
      <vt:lpstr>PAKISTAN – Verfolgung</vt:lpstr>
      <vt:lpstr>PAKISTAN – Offenheit fürs Evangelium</vt:lpstr>
      <vt:lpstr>PAKISTAN – Wir beten</vt:lpstr>
      <vt:lpstr>Predigt</vt:lpstr>
      <vt:lpstr>Predigt</vt:lpstr>
      <vt:lpstr>Was können wir tun?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Microsoft Office User</dc:creator>
  <cp:lastModifiedBy>Michael Schranz</cp:lastModifiedBy>
  <cp:revision>24</cp:revision>
  <dcterms:created xsi:type="dcterms:W3CDTF">2020-05-07T15:30:17Z</dcterms:created>
  <dcterms:modified xsi:type="dcterms:W3CDTF">2020-11-13T13:34:45Z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0x010100D42DB2E9ED582544A8AEA7854828B5FF</vt:lpwstr>
  </property>
</Properties>
</file>